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476" r:id="rId1"/>
  </p:sldMasterIdLst>
  <p:notesMasterIdLst>
    <p:notesMasterId r:id="rId29"/>
  </p:notesMasterIdLst>
  <p:sldIdLst>
    <p:sldId id="256" r:id="rId2"/>
    <p:sldId id="271" r:id="rId3"/>
    <p:sldId id="272" r:id="rId4"/>
    <p:sldId id="309" r:id="rId5"/>
    <p:sldId id="274" r:id="rId6"/>
    <p:sldId id="282" r:id="rId7"/>
    <p:sldId id="276" r:id="rId8"/>
    <p:sldId id="290" r:id="rId9"/>
    <p:sldId id="291" r:id="rId10"/>
    <p:sldId id="301" r:id="rId11"/>
    <p:sldId id="302" r:id="rId12"/>
    <p:sldId id="303" r:id="rId13"/>
    <p:sldId id="304" r:id="rId14"/>
    <p:sldId id="293" r:id="rId15"/>
    <p:sldId id="310" r:id="rId16"/>
    <p:sldId id="295" r:id="rId17"/>
    <p:sldId id="296" r:id="rId18"/>
    <p:sldId id="300" r:id="rId19"/>
    <p:sldId id="305" r:id="rId20"/>
    <p:sldId id="306" r:id="rId21"/>
    <p:sldId id="314" r:id="rId22"/>
    <p:sldId id="308" r:id="rId23"/>
    <p:sldId id="307" r:id="rId24"/>
    <p:sldId id="278" r:id="rId25"/>
    <p:sldId id="312" r:id="rId26"/>
    <p:sldId id="313" r:id="rId27"/>
    <p:sldId id="315" r:id="rId2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629DD1"/>
    <a:srgbClr val="9AA9D1"/>
    <a:srgbClr val="3BE08A"/>
    <a:srgbClr val="E5DA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60C38A-8D7C-44C2-961F-ED317E4C28BA}" v="3293" dt="2022-04-27T09:54:49.434"/>
    <p1510:client id="{9719EEA7-D9C4-4156-BFF0-B4EAD33ACF66}" v="3025" dt="2022-04-27T13:09:25.759"/>
    <p1510:client id="{C7909652-A742-46F2-86A0-1A9F8DF97B30}" v="4998" dt="2022-04-27T10:21:47.337"/>
    <p1510:client id="{FFF91C12-95F9-4B50-A4C9-D2D861E7FB7E}" v="3844" dt="2022-04-27T08:59:51.6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Stile chiaro 1 - Color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40000" autoAdjust="0"/>
  </p:normalViewPr>
  <p:slideViewPr>
    <p:cSldViewPr snapToGrid="0">
      <p:cViewPr varScale="1">
        <p:scale>
          <a:sx n="33" d="100"/>
          <a:sy n="33" d="100"/>
        </p:scale>
        <p:origin x="257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a Marino" userId="5b696a2f-595b-48fd-9307-7b8f50f6727d" providerId="ADAL" clId="{FFF91C12-95F9-4B50-A4C9-D2D861E7FB7E}"/>
    <pc:docChg chg="undo redo custSel addSld delSld modSld sldOrd modMainMaster">
      <pc:chgData name="Martina Marino" userId="5b696a2f-595b-48fd-9307-7b8f50f6727d" providerId="ADAL" clId="{FFF91C12-95F9-4B50-A4C9-D2D861E7FB7E}" dt="2022-04-27T08:59:51.694" v="4399" actId="1076"/>
      <pc:docMkLst>
        <pc:docMk/>
      </pc:docMkLst>
      <pc:sldChg chg="delSp modSp mod modTransition setBg">
        <pc:chgData name="Martina Marino" userId="5b696a2f-595b-48fd-9307-7b8f50f6727d" providerId="ADAL" clId="{FFF91C12-95F9-4B50-A4C9-D2D861E7FB7E}" dt="2022-04-27T08:37:33.562" v="4259" actId="1076"/>
        <pc:sldMkLst>
          <pc:docMk/>
          <pc:sldMk cId="2260264212" sldId="256"/>
        </pc:sldMkLst>
        <pc:spChg chg="mod">
          <ac:chgData name="Martina Marino" userId="5b696a2f-595b-48fd-9307-7b8f50f6727d" providerId="ADAL" clId="{FFF91C12-95F9-4B50-A4C9-D2D861E7FB7E}" dt="2022-04-26T14:02:34.256" v="2284" actId="1076"/>
          <ac:spMkLst>
            <pc:docMk/>
            <pc:sldMk cId="2260264212" sldId="256"/>
            <ac:spMk id="2" creationId="{D0F5BCF9-8760-495B-B4A5-E7001A4489E0}"/>
          </ac:spMkLst>
        </pc:spChg>
        <pc:spChg chg="mod">
          <ac:chgData name="Martina Marino" userId="5b696a2f-595b-48fd-9307-7b8f50f6727d" providerId="ADAL" clId="{FFF91C12-95F9-4B50-A4C9-D2D861E7FB7E}" dt="2022-04-27T08:37:33.562" v="4259" actId="1076"/>
          <ac:spMkLst>
            <pc:docMk/>
            <pc:sldMk cId="2260264212" sldId="256"/>
            <ac:spMk id="3" creationId="{0CFE58B5-0BA6-472B-A290-6D1DA3887394}"/>
          </ac:spMkLst>
        </pc:spChg>
        <pc:picChg chg="del">
          <ac:chgData name="Martina Marino" userId="5b696a2f-595b-48fd-9307-7b8f50f6727d" providerId="ADAL" clId="{FFF91C12-95F9-4B50-A4C9-D2D861E7FB7E}" dt="2022-04-26T14:01:27.583" v="2255" actId="478"/>
          <ac:picMkLst>
            <pc:docMk/>
            <pc:sldMk cId="2260264212" sldId="256"/>
            <ac:picMk id="4" creationId="{AC2F209B-C7E1-4531-9450-D60713EFF0F2}"/>
          </ac:picMkLst>
        </pc:picChg>
      </pc:sldChg>
      <pc:sldChg chg="addSp delSp modSp mod modTransition setBg setClrOvrMap modNotesTx">
        <pc:chgData name="Martina Marino" userId="5b696a2f-595b-48fd-9307-7b8f50f6727d" providerId="ADAL" clId="{FFF91C12-95F9-4B50-A4C9-D2D861E7FB7E}" dt="2022-04-27T08:54:37.412" v="4379" actId="1036"/>
        <pc:sldMkLst>
          <pc:docMk/>
          <pc:sldMk cId="736355826" sldId="271"/>
        </pc:sldMkLst>
        <pc:spChg chg="mod topLvl">
          <ac:chgData name="Martina Marino" userId="5b696a2f-595b-48fd-9307-7b8f50f6727d" providerId="ADAL" clId="{FFF91C12-95F9-4B50-A4C9-D2D861E7FB7E}" dt="2022-04-27T08:13:24.168" v="4246" actId="1076"/>
          <ac:spMkLst>
            <pc:docMk/>
            <pc:sldMk cId="736355826" sldId="271"/>
            <ac:spMk id="14" creationId="{98B19613-3559-4D72-8733-8338CF2FEC46}"/>
          </ac:spMkLst>
        </pc:spChg>
        <pc:spChg chg="del mod topLvl">
          <ac:chgData name="Martina Marino" userId="5b696a2f-595b-48fd-9307-7b8f50f6727d" providerId="ADAL" clId="{FFF91C12-95F9-4B50-A4C9-D2D861E7FB7E}" dt="2022-04-27T08:06:47.253" v="4099" actId="478"/>
          <ac:spMkLst>
            <pc:docMk/>
            <pc:sldMk cId="736355826" sldId="271"/>
            <ac:spMk id="16" creationId="{FA8A17B4-8E40-48F0-AB91-3083E50B411A}"/>
          </ac:spMkLst>
        </pc:spChg>
        <pc:spChg chg="mod">
          <ac:chgData name="Martina Marino" userId="5b696a2f-595b-48fd-9307-7b8f50f6727d" providerId="ADAL" clId="{FFF91C12-95F9-4B50-A4C9-D2D861E7FB7E}" dt="2022-04-27T08:54:20.633" v="4377" actId="1036"/>
          <ac:spMkLst>
            <pc:docMk/>
            <pc:sldMk cId="736355826" sldId="271"/>
            <ac:spMk id="20" creationId="{3DAAC060-B00D-4DA3-8ECC-A988F6A0FD16}"/>
          </ac:spMkLst>
        </pc:spChg>
        <pc:spChg chg="mod">
          <ac:chgData name="Martina Marino" userId="5b696a2f-595b-48fd-9307-7b8f50f6727d" providerId="ADAL" clId="{FFF91C12-95F9-4B50-A4C9-D2D861E7FB7E}" dt="2022-04-27T08:54:37.412" v="4379" actId="1036"/>
          <ac:spMkLst>
            <pc:docMk/>
            <pc:sldMk cId="736355826" sldId="271"/>
            <ac:spMk id="21" creationId="{B311DC9E-8655-4089-AD25-A280A687CB80}"/>
          </ac:spMkLst>
        </pc:spChg>
        <pc:spChg chg="mod">
          <ac:chgData name="Martina Marino" userId="5b696a2f-595b-48fd-9307-7b8f50f6727d" providerId="ADAL" clId="{FFF91C12-95F9-4B50-A4C9-D2D861E7FB7E}" dt="2022-04-26T15:50:59.534" v="3082" actId="2711"/>
          <ac:spMkLst>
            <pc:docMk/>
            <pc:sldMk cId="736355826" sldId="271"/>
            <ac:spMk id="22" creationId="{23A62606-4C64-44AC-8DCC-B5089F02F8AE}"/>
          </ac:spMkLst>
        </pc:spChg>
        <pc:spChg chg="add mod">
          <ac:chgData name="Martina Marino" userId="5b696a2f-595b-48fd-9307-7b8f50f6727d" providerId="ADAL" clId="{FFF91C12-95F9-4B50-A4C9-D2D861E7FB7E}" dt="2022-04-27T08:07:01.141" v="4101" actId="1076"/>
          <ac:spMkLst>
            <pc:docMk/>
            <pc:sldMk cId="736355826" sldId="271"/>
            <ac:spMk id="23" creationId="{8F19FCAF-9FC6-4DDE-B1BB-3666DE147794}"/>
          </ac:spMkLst>
        </pc:spChg>
        <pc:spChg chg="add mod">
          <ac:chgData name="Martina Marino" userId="5b696a2f-595b-48fd-9307-7b8f50f6727d" providerId="ADAL" clId="{FFF91C12-95F9-4B50-A4C9-D2D861E7FB7E}" dt="2022-04-27T08:54:37.412" v="4379" actId="1036"/>
          <ac:spMkLst>
            <pc:docMk/>
            <pc:sldMk cId="736355826" sldId="271"/>
            <ac:spMk id="25" creationId="{B73E5B28-4A7E-4CDC-A81D-A35CA748A165}"/>
          </ac:spMkLst>
        </pc:spChg>
        <pc:spChg chg="add mod">
          <ac:chgData name="Martina Marino" userId="5b696a2f-595b-48fd-9307-7b8f50f6727d" providerId="ADAL" clId="{FFF91C12-95F9-4B50-A4C9-D2D861E7FB7E}" dt="2022-04-27T08:54:37.412" v="4379" actId="1036"/>
          <ac:spMkLst>
            <pc:docMk/>
            <pc:sldMk cId="736355826" sldId="271"/>
            <ac:spMk id="26" creationId="{58A9E66E-DE61-411F-B085-AAD0C9A0A645}"/>
          </ac:spMkLst>
        </pc:spChg>
        <pc:spChg chg="add mod">
          <ac:chgData name="Martina Marino" userId="5b696a2f-595b-48fd-9307-7b8f50f6727d" providerId="ADAL" clId="{FFF91C12-95F9-4B50-A4C9-D2D861E7FB7E}" dt="2022-04-27T08:54:37.412" v="4379" actId="1036"/>
          <ac:spMkLst>
            <pc:docMk/>
            <pc:sldMk cId="736355826" sldId="271"/>
            <ac:spMk id="27" creationId="{F1B1BB19-363E-4150-A936-9B31683FB7F1}"/>
          </ac:spMkLst>
        </pc:spChg>
        <pc:spChg chg="add del">
          <ac:chgData name="Martina Marino" userId="5b696a2f-595b-48fd-9307-7b8f50f6727d" providerId="ADAL" clId="{FFF91C12-95F9-4B50-A4C9-D2D861E7FB7E}" dt="2022-04-26T13:07:37.524" v="1940" actId="26606"/>
          <ac:spMkLst>
            <pc:docMk/>
            <pc:sldMk cId="736355826" sldId="271"/>
            <ac:spMk id="28" creationId="{F6E384F5-137A-40B1-97F0-694CC6ECD59C}"/>
          </ac:spMkLst>
        </pc:spChg>
        <pc:spChg chg="add mod">
          <ac:chgData name="Martina Marino" userId="5b696a2f-595b-48fd-9307-7b8f50f6727d" providerId="ADAL" clId="{FFF91C12-95F9-4B50-A4C9-D2D861E7FB7E}" dt="2022-04-27T08:54:20.633" v="4377" actId="1036"/>
          <ac:spMkLst>
            <pc:docMk/>
            <pc:sldMk cId="736355826" sldId="271"/>
            <ac:spMk id="29" creationId="{B23AD3AF-3570-49E2-B328-9E238DE0EF35}"/>
          </ac:spMkLst>
        </pc:spChg>
        <pc:spChg chg="add del">
          <ac:chgData name="Martina Marino" userId="5b696a2f-595b-48fd-9307-7b8f50f6727d" providerId="ADAL" clId="{FFF91C12-95F9-4B50-A4C9-D2D861E7FB7E}" dt="2022-04-26T13:07:37.524" v="1940" actId="26606"/>
          <ac:spMkLst>
            <pc:docMk/>
            <pc:sldMk cId="736355826" sldId="271"/>
            <ac:spMk id="30" creationId="{9DBC4630-03DA-474F-BBCB-BA3AE6B317A4}"/>
          </ac:spMkLst>
        </pc:spChg>
        <pc:spChg chg="add mod">
          <ac:chgData name="Martina Marino" userId="5b696a2f-595b-48fd-9307-7b8f50f6727d" providerId="ADAL" clId="{FFF91C12-95F9-4B50-A4C9-D2D861E7FB7E}" dt="2022-04-27T08:54:37.412" v="4379" actId="1036"/>
          <ac:spMkLst>
            <pc:docMk/>
            <pc:sldMk cId="736355826" sldId="271"/>
            <ac:spMk id="31" creationId="{9B3DACB6-0790-41FF-B53F-AD44ACF34F48}"/>
          </ac:spMkLst>
        </pc:spChg>
        <pc:spChg chg="add del">
          <ac:chgData name="Martina Marino" userId="5b696a2f-595b-48fd-9307-7b8f50f6727d" providerId="ADAL" clId="{FFF91C12-95F9-4B50-A4C9-D2D861E7FB7E}" dt="2022-04-26T13:07:37.524" v="1940" actId="26606"/>
          <ac:spMkLst>
            <pc:docMk/>
            <pc:sldMk cId="736355826" sldId="271"/>
            <ac:spMk id="32" creationId="{78418A25-6EAC-4140-BFE6-284E1925B5EE}"/>
          </ac:spMkLst>
        </pc:spChg>
        <pc:spChg chg="add del">
          <ac:chgData name="Martina Marino" userId="5b696a2f-595b-48fd-9307-7b8f50f6727d" providerId="ADAL" clId="{FFF91C12-95F9-4B50-A4C9-D2D861E7FB7E}" dt="2022-04-26T13:07:37.524" v="1940" actId="26606"/>
          <ac:spMkLst>
            <pc:docMk/>
            <pc:sldMk cId="736355826" sldId="271"/>
            <ac:spMk id="34" creationId="{31103AB2-C090-458F-B752-294F23AFA8AD}"/>
          </ac:spMkLst>
        </pc:spChg>
        <pc:grpChg chg="del">
          <ac:chgData name="Martina Marino" userId="5b696a2f-595b-48fd-9307-7b8f50f6727d" providerId="ADAL" clId="{FFF91C12-95F9-4B50-A4C9-D2D861E7FB7E}" dt="2022-04-27T08:06:47.253" v="4099" actId="478"/>
          <ac:grpSpMkLst>
            <pc:docMk/>
            <pc:sldMk cId="736355826" sldId="271"/>
            <ac:grpSpMk id="4" creationId="{97E86035-BA08-4254-BD6A-8BE81859A430}"/>
          </ac:grpSpMkLst>
        </pc:grpChg>
        <pc:picChg chg="add del mod">
          <ac:chgData name="Martina Marino" userId="5b696a2f-595b-48fd-9307-7b8f50f6727d" providerId="ADAL" clId="{FFF91C12-95F9-4B50-A4C9-D2D861E7FB7E}" dt="2022-04-27T07:51:36.314" v="3868" actId="478"/>
          <ac:picMkLst>
            <pc:docMk/>
            <pc:sldMk cId="736355826" sldId="271"/>
            <ac:picMk id="15" creationId="{61B2BAD1-94D5-40BA-8AA4-6AA9607DAC20}"/>
          </ac:picMkLst>
        </pc:picChg>
        <pc:picChg chg="add del">
          <ac:chgData name="Martina Marino" userId="5b696a2f-595b-48fd-9307-7b8f50f6727d" providerId="ADAL" clId="{FFF91C12-95F9-4B50-A4C9-D2D861E7FB7E}" dt="2022-04-26T13:07:37.524" v="1940" actId="26606"/>
          <ac:picMkLst>
            <pc:docMk/>
            <pc:sldMk cId="736355826" sldId="271"/>
            <ac:picMk id="24" creationId="{188D6287-7F02-34A6-597B-45F676406B79}"/>
          </ac:picMkLst>
        </pc:picChg>
        <pc:picChg chg="add mod ord">
          <ac:chgData name="Martina Marino" userId="5b696a2f-595b-48fd-9307-7b8f50f6727d" providerId="ADAL" clId="{FFF91C12-95F9-4B50-A4C9-D2D861E7FB7E}" dt="2022-04-27T08:13:31.593" v="4248" actId="1076"/>
          <ac:picMkLst>
            <pc:docMk/>
            <pc:sldMk cId="736355826" sldId="271"/>
            <ac:picMk id="33" creationId="{A0C25DC2-71C4-4F64-B833-7457C1F7C1DE}"/>
          </ac:picMkLst>
        </pc:picChg>
        <pc:picChg chg="add del">
          <ac:chgData name="Martina Marino" userId="5b696a2f-595b-48fd-9307-7b8f50f6727d" providerId="ADAL" clId="{FFF91C12-95F9-4B50-A4C9-D2D861E7FB7E}" dt="2022-04-26T13:35:24.349" v="2094" actId="478"/>
          <ac:picMkLst>
            <pc:docMk/>
            <pc:sldMk cId="736355826" sldId="271"/>
            <ac:picMk id="39" creationId="{3CFFB6C8-7B2C-4791-D3B6-03F50AE00A60}"/>
          </ac:picMkLst>
        </pc:picChg>
      </pc:sldChg>
      <pc:sldChg chg="addSp delSp modSp mod modTransition setBg">
        <pc:chgData name="Martina Marino" userId="5b696a2f-595b-48fd-9307-7b8f50f6727d" providerId="ADAL" clId="{FFF91C12-95F9-4B50-A4C9-D2D861E7FB7E}" dt="2022-04-27T08:53:52.828" v="4375"/>
        <pc:sldMkLst>
          <pc:docMk/>
          <pc:sldMk cId="2779550782" sldId="272"/>
        </pc:sldMkLst>
        <pc:spChg chg="del">
          <ac:chgData name="Martina Marino" userId="5b696a2f-595b-48fd-9307-7b8f50f6727d" providerId="ADAL" clId="{FFF91C12-95F9-4B50-A4C9-D2D861E7FB7E}" dt="2022-04-26T14:12:26.338" v="2377" actId="478"/>
          <ac:spMkLst>
            <pc:docMk/>
            <pc:sldMk cId="2779550782" sldId="272"/>
            <ac:spMk id="4" creationId="{BBA08E95-151C-490D-BE75-0C06ACC12935}"/>
          </ac:spMkLst>
        </pc:spChg>
        <pc:spChg chg="add del mod">
          <ac:chgData name="Martina Marino" userId="5b696a2f-595b-48fd-9307-7b8f50f6727d" providerId="ADAL" clId="{FFF91C12-95F9-4B50-A4C9-D2D861E7FB7E}" dt="2022-04-27T08:43:36.856" v="4299" actId="478"/>
          <ac:spMkLst>
            <pc:docMk/>
            <pc:sldMk cId="2779550782" sldId="272"/>
            <ac:spMk id="7" creationId="{3AD76AF7-E8C1-4616-ADA7-AD166933C127}"/>
          </ac:spMkLst>
        </pc:spChg>
        <pc:spChg chg="add del mod">
          <ac:chgData name="Martina Marino" userId="5b696a2f-595b-48fd-9307-7b8f50f6727d" providerId="ADAL" clId="{FFF91C12-95F9-4B50-A4C9-D2D861E7FB7E}" dt="2022-04-27T08:44:36.582" v="4344" actId="478"/>
          <ac:spMkLst>
            <pc:docMk/>
            <pc:sldMk cId="2779550782" sldId="272"/>
            <ac:spMk id="9" creationId="{FAEE7843-9B63-4459-8939-EC7BBA8D7B4F}"/>
          </ac:spMkLst>
        </pc:spChg>
        <pc:spChg chg="del mod">
          <ac:chgData name="Martina Marino" userId="5b696a2f-595b-48fd-9307-7b8f50f6727d" providerId="ADAL" clId="{FFF91C12-95F9-4B50-A4C9-D2D861E7FB7E}" dt="2022-04-27T08:44:31.210" v="4343" actId="478"/>
          <ac:spMkLst>
            <pc:docMk/>
            <pc:sldMk cId="2779550782" sldId="272"/>
            <ac:spMk id="12" creationId="{0EA53A3E-4E91-4C25-B6FF-455F90110455}"/>
          </ac:spMkLst>
        </pc:spChg>
        <pc:spChg chg="add mod">
          <ac:chgData name="Martina Marino" userId="5b696a2f-595b-48fd-9307-7b8f50f6727d" providerId="ADAL" clId="{FFF91C12-95F9-4B50-A4C9-D2D861E7FB7E}" dt="2022-04-26T14:12:42.938" v="2379" actId="2711"/>
          <ac:spMkLst>
            <pc:docMk/>
            <pc:sldMk cId="2779550782" sldId="272"/>
            <ac:spMk id="14" creationId="{23C1DF3B-E7EA-47F1-B454-D41B4F28D565}"/>
          </ac:spMkLst>
        </pc:spChg>
        <pc:spChg chg="add del mod">
          <ac:chgData name="Martina Marino" userId="5b696a2f-595b-48fd-9307-7b8f50f6727d" providerId="ADAL" clId="{FFF91C12-95F9-4B50-A4C9-D2D861E7FB7E}" dt="2022-04-27T08:43:44.586" v="4300" actId="478"/>
          <ac:spMkLst>
            <pc:docMk/>
            <pc:sldMk cId="2779550782" sldId="272"/>
            <ac:spMk id="16" creationId="{8F05B7F7-A85A-46DC-99AF-334C2BE83ECC}"/>
          </ac:spMkLst>
        </pc:spChg>
        <pc:spChg chg="add del mod">
          <ac:chgData name="Martina Marino" userId="5b696a2f-595b-48fd-9307-7b8f50f6727d" providerId="ADAL" clId="{FFF91C12-95F9-4B50-A4C9-D2D861E7FB7E}" dt="2022-04-27T08:43:44.586" v="4300" actId="478"/>
          <ac:spMkLst>
            <pc:docMk/>
            <pc:sldMk cId="2779550782" sldId="272"/>
            <ac:spMk id="20" creationId="{7A8DF6F2-F637-425A-8661-99C25BD935E4}"/>
          </ac:spMkLst>
        </pc:spChg>
        <pc:spChg chg="add del mod">
          <ac:chgData name="Martina Marino" userId="5b696a2f-595b-48fd-9307-7b8f50f6727d" providerId="ADAL" clId="{FFF91C12-95F9-4B50-A4C9-D2D861E7FB7E}" dt="2022-04-27T08:43:47.608" v="4301" actId="478"/>
          <ac:spMkLst>
            <pc:docMk/>
            <pc:sldMk cId="2779550782" sldId="272"/>
            <ac:spMk id="21" creationId="{390B4CEA-5A96-4D6E-97EE-6D87B738C178}"/>
          </ac:spMkLst>
        </pc:spChg>
        <pc:spChg chg="add mod">
          <ac:chgData name="Martina Marino" userId="5b696a2f-595b-48fd-9307-7b8f50f6727d" providerId="ADAL" clId="{FFF91C12-95F9-4B50-A4C9-D2D861E7FB7E}" dt="2022-04-27T08:44:50.615" v="4347" actId="14100"/>
          <ac:spMkLst>
            <pc:docMk/>
            <pc:sldMk cId="2779550782" sldId="272"/>
            <ac:spMk id="22" creationId="{40334ED3-AE5B-44C4-951D-59BF53FC7801}"/>
          </ac:spMkLst>
        </pc:spChg>
        <pc:graphicFrameChg chg="add del mod">
          <ac:chgData name="Martina Marino" userId="5b696a2f-595b-48fd-9307-7b8f50f6727d" providerId="ADAL" clId="{FFF91C12-95F9-4B50-A4C9-D2D861E7FB7E}" dt="2022-04-27T08:53:52.828" v="4375"/>
          <ac:graphicFrameMkLst>
            <pc:docMk/>
            <pc:sldMk cId="2779550782" sldId="272"/>
            <ac:graphicFrameMk id="13" creationId="{244E15DE-B29C-41D2-9F0F-3A844BD3480E}"/>
          </ac:graphicFrameMkLst>
        </pc:graphicFrameChg>
      </pc:sldChg>
      <pc:sldChg chg="addSp delSp modSp del mod modTransition setBg">
        <pc:chgData name="Martina Marino" userId="5b696a2f-595b-48fd-9307-7b8f50f6727d" providerId="ADAL" clId="{FFF91C12-95F9-4B50-A4C9-D2D861E7FB7E}" dt="2022-04-27T07:25:11.299" v="3843" actId="2696"/>
        <pc:sldMkLst>
          <pc:docMk/>
          <pc:sldMk cId="3361559028" sldId="273"/>
        </pc:sldMkLst>
        <pc:spChg chg="del">
          <ac:chgData name="Martina Marino" userId="5b696a2f-595b-48fd-9307-7b8f50f6727d" providerId="ADAL" clId="{FFF91C12-95F9-4B50-A4C9-D2D861E7FB7E}" dt="2022-04-26T14:12:23.737" v="2375" actId="478"/>
          <ac:spMkLst>
            <pc:docMk/>
            <pc:sldMk cId="3361559028" sldId="273"/>
            <ac:spMk id="4" creationId="{BBA08E95-151C-490D-BE75-0C06ACC12935}"/>
          </ac:spMkLst>
        </pc:spChg>
        <pc:spChg chg="add mod">
          <ac:chgData name="Martina Marino" userId="5b696a2f-595b-48fd-9307-7b8f50f6727d" providerId="ADAL" clId="{FFF91C12-95F9-4B50-A4C9-D2D861E7FB7E}" dt="2022-04-26T14:13:01.501" v="2381" actId="2711"/>
          <ac:spMkLst>
            <pc:docMk/>
            <pc:sldMk cId="3361559028" sldId="273"/>
            <ac:spMk id="12" creationId="{4A4B0A23-3F1B-4CBB-BA95-37B0400FDADB}"/>
          </ac:spMkLst>
        </pc:spChg>
        <pc:spChg chg="mod">
          <ac:chgData name="Martina Marino" userId="5b696a2f-595b-48fd-9307-7b8f50f6727d" providerId="ADAL" clId="{FFF91C12-95F9-4B50-A4C9-D2D861E7FB7E}" dt="2022-04-26T15:53:42.018" v="3108" actId="255"/>
          <ac:spMkLst>
            <pc:docMk/>
            <pc:sldMk cId="3361559028" sldId="273"/>
            <ac:spMk id="20" creationId="{BF17AB88-56BA-42EB-981A-E58FC5656BE8}"/>
          </ac:spMkLst>
        </pc:spChg>
        <pc:graphicFrameChg chg="mod">
          <ac:chgData name="Martina Marino" userId="5b696a2f-595b-48fd-9307-7b8f50f6727d" providerId="ADAL" clId="{FFF91C12-95F9-4B50-A4C9-D2D861E7FB7E}" dt="2022-04-26T15:54:39.783" v="3192" actId="1036"/>
          <ac:graphicFrameMkLst>
            <pc:docMk/>
            <pc:sldMk cId="3361559028" sldId="273"/>
            <ac:graphicFrameMk id="36" creationId="{A69082C8-E699-8FA8-D702-03F6B7759BA5}"/>
          </ac:graphicFrameMkLst>
        </pc:graphicFrameChg>
      </pc:sldChg>
      <pc:sldChg chg="addSp delSp modSp mod modTransition setBg modNotesTx">
        <pc:chgData name="Martina Marino" userId="5b696a2f-595b-48fd-9307-7b8f50f6727d" providerId="ADAL" clId="{FFF91C12-95F9-4B50-A4C9-D2D861E7FB7E}" dt="2022-04-27T07:24:30.791" v="3839"/>
        <pc:sldMkLst>
          <pc:docMk/>
          <pc:sldMk cId="4292251395" sldId="274"/>
        </pc:sldMkLst>
        <pc:spChg chg="mod">
          <ac:chgData name="Martina Marino" userId="5b696a2f-595b-48fd-9307-7b8f50f6727d" providerId="ADAL" clId="{FFF91C12-95F9-4B50-A4C9-D2D861E7FB7E}" dt="2022-04-26T15:56:12.216" v="3217" actId="2711"/>
          <ac:spMkLst>
            <pc:docMk/>
            <pc:sldMk cId="4292251395" sldId="274"/>
            <ac:spMk id="2" creationId="{2350E514-D983-48DD-910A-542A3704DED9}"/>
          </ac:spMkLst>
        </pc:spChg>
        <pc:spChg chg="mod">
          <ac:chgData name="Martina Marino" userId="5b696a2f-595b-48fd-9307-7b8f50f6727d" providerId="ADAL" clId="{FFF91C12-95F9-4B50-A4C9-D2D861E7FB7E}" dt="2022-04-25T14:55:14.968" v="29" actId="1036"/>
          <ac:spMkLst>
            <pc:docMk/>
            <pc:sldMk cId="4292251395" sldId="274"/>
            <ac:spMk id="3" creationId="{45374372-D238-4CAB-83F1-45D4978DA166}"/>
          </ac:spMkLst>
        </pc:spChg>
        <pc:spChg chg="del">
          <ac:chgData name="Martina Marino" userId="5b696a2f-595b-48fd-9307-7b8f50f6727d" providerId="ADAL" clId="{FFF91C12-95F9-4B50-A4C9-D2D861E7FB7E}" dt="2022-04-26T14:12:19.288" v="2371" actId="478"/>
          <ac:spMkLst>
            <pc:docMk/>
            <pc:sldMk cId="4292251395" sldId="274"/>
            <ac:spMk id="4" creationId="{BBA08E95-151C-490D-BE75-0C06ACC12935}"/>
          </ac:spMkLst>
        </pc:spChg>
        <pc:spChg chg="add mod">
          <ac:chgData name="Martina Marino" userId="5b696a2f-595b-48fd-9307-7b8f50f6727d" providerId="ADAL" clId="{FFF91C12-95F9-4B50-A4C9-D2D861E7FB7E}" dt="2022-04-26T15:56:16.929" v="3218" actId="2711"/>
          <ac:spMkLst>
            <pc:docMk/>
            <pc:sldMk cId="4292251395" sldId="274"/>
            <ac:spMk id="16" creationId="{4ACF050F-7D51-4850-B0C3-EE8CCC26ECAE}"/>
          </ac:spMkLst>
        </pc:spChg>
        <pc:spChg chg="add del mod">
          <ac:chgData name="Martina Marino" userId="5b696a2f-595b-48fd-9307-7b8f50f6727d" providerId="ADAL" clId="{FFF91C12-95F9-4B50-A4C9-D2D861E7FB7E}" dt="2022-04-26T14:13:16.605" v="2384" actId="478"/>
          <ac:spMkLst>
            <pc:docMk/>
            <pc:sldMk cId="4292251395" sldId="274"/>
            <ac:spMk id="20" creationId="{DDA5EAD4-79BB-41DC-A598-EF6B62EA5CDC}"/>
          </ac:spMkLst>
        </pc:spChg>
        <pc:spChg chg="add mod">
          <ac:chgData name="Martina Marino" userId="5b696a2f-595b-48fd-9307-7b8f50f6727d" providerId="ADAL" clId="{FFF91C12-95F9-4B50-A4C9-D2D861E7FB7E}" dt="2022-04-26T14:13:16.863" v="2385"/>
          <ac:spMkLst>
            <pc:docMk/>
            <pc:sldMk cId="4292251395" sldId="274"/>
            <ac:spMk id="21" creationId="{520F0C48-B97A-49EA-8AEB-3495CBA5FDDB}"/>
          </ac:spMkLst>
        </pc:spChg>
        <pc:spChg chg="mod">
          <ac:chgData name="Martina Marino" userId="5b696a2f-595b-48fd-9307-7b8f50f6727d" providerId="ADAL" clId="{FFF91C12-95F9-4B50-A4C9-D2D861E7FB7E}" dt="2022-04-26T15:56:06.069" v="3216" actId="255"/>
          <ac:spMkLst>
            <pc:docMk/>
            <pc:sldMk cId="4292251395" sldId="274"/>
            <ac:spMk id="31" creationId="{06B9A1BC-D1FA-4A4D-8D27-E8FC93CB95EC}"/>
          </ac:spMkLst>
        </pc:spChg>
      </pc:sldChg>
      <pc:sldChg chg="addSp delSp modSp mod modTransition setBg modNotesTx">
        <pc:chgData name="Martina Marino" userId="5b696a2f-595b-48fd-9307-7b8f50f6727d" providerId="ADAL" clId="{FFF91C12-95F9-4B50-A4C9-D2D861E7FB7E}" dt="2022-04-27T07:24:30.791" v="3839"/>
        <pc:sldMkLst>
          <pc:docMk/>
          <pc:sldMk cId="3892476718" sldId="276"/>
        </pc:sldMkLst>
        <pc:spChg chg="del">
          <ac:chgData name="Martina Marino" userId="5b696a2f-595b-48fd-9307-7b8f50f6727d" providerId="ADAL" clId="{FFF91C12-95F9-4B50-A4C9-D2D861E7FB7E}" dt="2022-04-26T14:12:11.446" v="2367" actId="478"/>
          <ac:spMkLst>
            <pc:docMk/>
            <pc:sldMk cId="3892476718" sldId="276"/>
            <ac:spMk id="4" creationId="{BBA08E95-151C-490D-BE75-0C06ACC12935}"/>
          </ac:spMkLst>
        </pc:spChg>
        <pc:spChg chg="add del mod">
          <ac:chgData name="Martina Marino" userId="5b696a2f-595b-48fd-9307-7b8f50f6727d" providerId="ADAL" clId="{FFF91C12-95F9-4B50-A4C9-D2D861E7FB7E}" dt="2022-04-26T14:13:22.444" v="2388" actId="478"/>
          <ac:spMkLst>
            <pc:docMk/>
            <pc:sldMk cId="3892476718" sldId="276"/>
            <ac:spMk id="11" creationId="{BBFB235F-CA63-4EF1-A85F-43AD18C137D7}"/>
          </ac:spMkLst>
        </pc:spChg>
        <pc:spChg chg="add mod">
          <ac:chgData name="Martina Marino" userId="5b696a2f-595b-48fd-9307-7b8f50f6727d" providerId="ADAL" clId="{FFF91C12-95F9-4B50-A4C9-D2D861E7FB7E}" dt="2022-04-26T14:13:22.696" v="2389"/>
          <ac:spMkLst>
            <pc:docMk/>
            <pc:sldMk cId="3892476718" sldId="276"/>
            <ac:spMk id="12" creationId="{A11A236B-9362-4742-AA52-DA5E6C3FBC3D}"/>
          </ac:spMkLst>
        </pc:spChg>
        <pc:picChg chg="add del mod">
          <ac:chgData name="Martina Marino" userId="5b696a2f-595b-48fd-9307-7b8f50f6727d" providerId="ADAL" clId="{FFF91C12-95F9-4B50-A4C9-D2D861E7FB7E}" dt="2022-04-25T16:16:44.112" v="705" actId="478"/>
          <ac:picMkLst>
            <pc:docMk/>
            <pc:sldMk cId="3892476718" sldId="276"/>
            <ac:picMk id="3" creationId="{86673908-803C-44A9-A226-E5A1A8E67E40}"/>
          </ac:picMkLst>
        </pc:picChg>
        <pc:picChg chg="add mod">
          <ac:chgData name="Martina Marino" userId="5b696a2f-595b-48fd-9307-7b8f50f6727d" providerId="ADAL" clId="{FFF91C12-95F9-4B50-A4C9-D2D861E7FB7E}" dt="2022-04-25T16:16:51.503" v="708" actId="1076"/>
          <ac:picMkLst>
            <pc:docMk/>
            <pc:sldMk cId="3892476718" sldId="276"/>
            <ac:picMk id="6" creationId="{0C6B2B95-AC7D-43F3-A76A-64C254F6D933}"/>
          </ac:picMkLst>
        </pc:picChg>
      </pc:sldChg>
      <pc:sldChg chg="addSp delSp modSp mod modTransition setBg">
        <pc:chgData name="Martina Marino" userId="5b696a2f-595b-48fd-9307-7b8f50f6727d" providerId="ADAL" clId="{FFF91C12-95F9-4B50-A4C9-D2D861E7FB7E}" dt="2022-04-27T07:24:30.791" v="3839"/>
        <pc:sldMkLst>
          <pc:docMk/>
          <pc:sldMk cId="4153911957" sldId="278"/>
        </pc:sldMkLst>
        <pc:spChg chg="del mod">
          <ac:chgData name="Martina Marino" userId="5b696a2f-595b-48fd-9307-7b8f50f6727d" providerId="ADAL" clId="{FFF91C12-95F9-4B50-A4C9-D2D861E7FB7E}" dt="2022-04-26T14:14:13.351" v="2416" actId="478"/>
          <ac:spMkLst>
            <pc:docMk/>
            <pc:sldMk cId="4153911957" sldId="278"/>
            <ac:spMk id="11" creationId="{191AD88D-8A10-4736-9E0E-E9D8DBF79D41}"/>
          </ac:spMkLst>
        </pc:spChg>
        <pc:spChg chg="add mod">
          <ac:chgData name="Martina Marino" userId="5b696a2f-595b-48fd-9307-7b8f50f6727d" providerId="ADAL" clId="{FFF91C12-95F9-4B50-A4C9-D2D861E7FB7E}" dt="2022-04-26T14:14:13.615" v="2417"/>
          <ac:spMkLst>
            <pc:docMk/>
            <pc:sldMk cId="4153911957" sldId="278"/>
            <ac:spMk id="31" creationId="{BD090954-6D33-4713-80A5-ABA5B10C50A5}"/>
          </ac:spMkLst>
        </pc:spChg>
        <pc:spChg chg="del">
          <ac:chgData name="Martina Marino" userId="5b696a2f-595b-48fd-9307-7b8f50f6727d" providerId="ADAL" clId="{FFF91C12-95F9-4B50-A4C9-D2D861E7FB7E}" dt="2022-04-26T16:10:21.614" v="3646" actId="478"/>
          <ac:spMkLst>
            <pc:docMk/>
            <pc:sldMk cId="4153911957" sldId="278"/>
            <ac:spMk id="35" creationId="{215C7AF1-F163-47DA-A284-918E3AE85711}"/>
          </ac:spMkLst>
        </pc:spChg>
        <pc:spChg chg="mod">
          <ac:chgData name="Martina Marino" userId="5b696a2f-595b-48fd-9307-7b8f50f6727d" providerId="ADAL" clId="{FFF91C12-95F9-4B50-A4C9-D2D861E7FB7E}" dt="2022-04-26T16:10:33.471" v="3692" actId="1035"/>
          <ac:spMkLst>
            <pc:docMk/>
            <pc:sldMk cId="4153911957" sldId="278"/>
            <ac:spMk id="38" creationId="{EB450EB4-EAE3-4308-A205-0DC6B2888191}"/>
          </ac:spMkLst>
        </pc:spChg>
        <pc:spChg chg="mod">
          <ac:chgData name="Martina Marino" userId="5b696a2f-595b-48fd-9307-7b8f50f6727d" providerId="ADAL" clId="{FFF91C12-95F9-4B50-A4C9-D2D861E7FB7E}" dt="2022-04-26T16:10:33.471" v="3692" actId="1035"/>
          <ac:spMkLst>
            <pc:docMk/>
            <pc:sldMk cId="4153911957" sldId="278"/>
            <ac:spMk id="39" creationId="{BC3236B5-DB48-409A-9668-E11E63C7B423}"/>
          </ac:spMkLst>
        </pc:spChg>
        <pc:spChg chg="mod">
          <ac:chgData name="Martina Marino" userId="5b696a2f-595b-48fd-9307-7b8f50f6727d" providerId="ADAL" clId="{FFF91C12-95F9-4B50-A4C9-D2D861E7FB7E}" dt="2022-04-26T16:10:33.471" v="3692" actId="1035"/>
          <ac:spMkLst>
            <pc:docMk/>
            <pc:sldMk cId="4153911957" sldId="278"/>
            <ac:spMk id="40" creationId="{C4AE7C58-6F3D-4560-9ED5-08F672609C38}"/>
          </ac:spMkLst>
        </pc:spChg>
        <pc:spChg chg="add mod">
          <ac:chgData name="Martina Marino" userId="5b696a2f-595b-48fd-9307-7b8f50f6727d" providerId="ADAL" clId="{FFF91C12-95F9-4B50-A4C9-D2D861E7FB7E}" dt="2022-04-26T16:10:25.644" v="3683" actId="6549"/>
          <ac:spMkLst>
            <pc:docMk/>
            <pc:sldMk cId="4153911957" sldId="278"/>
            <ac:spMk id="41" creationId="{321F4DE8-A13E-45E7-9B72-A4675D2DEBE2}"/>
          </ac:spMkLst>
        </pc:spChg>
        <pc:picChg chg="mod">
          <ac:chgData name="Martina Marino" userId="5b696a2f-595b-48fd-9307-7b8f50f6727d" providerId="ADAL" clId="{FFF91C12-95F9-4B50-A4C9-D2D861E7FB7E}" dt="2022-04-26T16:10:33.471" v="3692" actId="1035"/>
          <ac:picMkLst>
            <pc:docMk/>
            <pc:sldMk cId="4153911957" sldId="278"/>
            <ac:picMk id="1026" creationId="{9CA0C042-22CF-43BF-84F5-1371BB8ECF7C}"/>
          </ac:picMkLst>
        </pc:picChg>
      </pc:sldChg>
      <pc:sldChg chg="del setBg">
        <pc:chgData name="Martina Marino" userId="5b696a2f-595b-48fd-9307-7b8f50f6727d" providerId="ADAL" clId="{FFF91C12-95F9-4B50-A4C9-D2D861E7FB7E}" dt="2022-04-26T14:09:36.611" v="2334" actId="2696"/>
        <pc:sldMkLst>
          <pc:docMk/>
          <pc:sldMk cId="3483783469" sldId="279"/>
        </pc:sldMkLst>
      </pc:sldChg>
      <pc:sldChg chg="del">
        <pc:chgData name="Martina Marino" userId="5b696a2f-595b-48fd-9307-7b8f50f6727d" providerId="ADAL" clId="{FFF91C12-95F9-4B50-A4C9-D2D861E7FB7E}" dt="2022-04-25T14:46:25.975" v="4" actId="47"/>
        <pc:sldMkLst>
          <pc:docMk/>
          <pc:sldMk cId="1198364663" sldId="280"/>
        </pc:sldMkLst>
      </pc:sldChg>
      <pc:sldChg chg="add del">
        <pc:chgData name="Martina Marino" userId="5b696a2f-595b-48fd-9307-7b8f50f6727d" providerId="ADAL" clId="{FFF91C12-95F9-4B50-A4C9-D2D861E7FB7E}" dt="2022-04-25T14:56:38.054" v="32" actId="47"/>
        <pc:sldMkLst>
          <pc:docMk/>
          <pc:sldMk cId="1592596663" sldId="281"/>
        </pc:sldMkLst>
      </pc:sldChg>
      <pc:sldChg chg="addSp delSp modSp mod modTransition setBg modNotesTx">
        <pc:chgData name="Martina Marino" userId="5b696a2f-595b-48fd-9307-7b8f50f6727d" providerId="ADAL" clId="{FFF91C12-95F9-4B50-A4C9-D2D861E7FB7E}" dt="2022-04-27T07:24:30.791" v="3839"/>
        <pc:sldMkLst>
          <pc:docMk/>
          <pc:sldMk cId="205776097" sldId="282"/>
        </pc:sldMkLst>
        <pc:spChg chg="del">
          <ac:chgData name="Martina Marino" userId="5b696a2f-595b-48fd-9307-7b8f50f6727d" providerId="ADAL" clId="{FFF91C12-95F9-4B50-A4C9-D2D861E7FB7E}" dt="2022-04-26T14:12:15.391" v="2369" actId="478"/>
          <ac:spMkLst>
            <pc:docMk/>
            <pc:sldMk cId="205776097" sldId="282"/>
            <ac:spMk id="4" creationId="{BBA08E95-151C-490D-BE75-0C06ACC12935}"/>
          </ac:spMkLst>
        </pc:spChg>
        <pc:spChg chg="mod">
          <ac:chgData name="Martina Marino" userId="5b696a2f-595b-48fd-9307-7b8f50f6727d" providerId="ADAL" clId="{FFF91C12-95F9-4B50-A4C9-D2D861E7FB7E}" dt="2022-04-26T15:56:46.162" v="3221" actId="255"/>
          <ac:spMkLst>
            <pc:docMk/>
            <pc:sldMk cId="205776097" sldId="282"/>
            <ac:spMk id="11" creationId="{5F10C3B5-E44A-43B2-A025-943F3F034F40}"/>
          </ac:spMkLst>
        </pc:spChg>
        <pc:spChg chg="add del mod">
          <ac:chgData name="Martina Marino" userId="5b696a2f-595b-48fd-9307-7b8f50f6727d" providerId="ADAL" clId="{FFF91C12-95F9-4B50-A4C9-D2D861E7FB7E}" dt="2022-04-26T14:13:20.127" v="2386" actId="478"/>
          <ac:spMkLst>
            <pc:docMk/>
            <pc:sldMk cId="205776097" sldId="282"/>
            <ac:spMk id="13" creationId="{9AD2B476-B024-4A07-90E2-1CF2B478F8BD}"/>
          </ac:spMkLst>
        </pc:spChg>
        <pc:spChg chg="add mod">
          <ac:chgData name="Martina Marino" userId="5b696a2f-595b-48fd-9307-7b8f50f6727d" providerId="ADAL" clId="{FFF91C12-95F9-4B50-A4C9-D2D861E7FB7E}" dt="2022-04-26T14:13:20.475" v="2387"/>
          <ac:spMkLst>
            <pc:docMk/>
            <pc:sldMk cId="205776097" sldId="282"/>
            <ac:spMk id="14" creationId="{17FB1870-F5D0-4D8B-8A9E-81D8CD84AC55}"/>
          </ac:spMkLst>
        </pc:spChg>
        <pc:graphicFrameChg chg="add mod modGraphic">
          <ac:chgData name="Martina Marino" userId="5b696a2f-595b-48fd-9307-7b8f50f6727d" providerId="ADAL" clId="{FFF91C12-95F9-4B50-A4C9-D2D861E7FB7E}" dt="2022-04-26T15:57:00.038" v="3222" actId="2711"/>
          <ac:graphicFrameMkLst>
            <pc:docMk/>
            <pc:sldMk cId="205776097" sldId="282"/>
            <ac:graphicFrameMk id="7" creationId="{96C7BBD1-1A18-4732-A4E9-362D509F3BB6}"/>
          </ac:graphicFrameMkLst>
        </pc:graphicFrameChg>
        <pc:picChg chg="add mod">
          <ac:chgData name="Martina Marino" userId="5b696a2f-595b-48fd-9307-7b8f50f6727d" providerId="ADAL" clId="{FFF91C12-95F9-4B50-A4C9-D2D861E7FB7E}" dt="2022-04-25T16:23:52.355" v="849" actId="1035"/>
          <ac:picMkLst>
            <pc:docMk/>
            <pc:sldMk cId="205776097" sldId="282"/>
            <ac:picMk id="6" creationId="{06FF9C57-5C4B-47B3-8AD9-9350B1F1B52B}"/>
          </ac:picMkLst>
        </pc:picChg>
      </pc:sldChg>
      <pc:sldChg chg="addSp delSp modSp del mod">
        <pc:chgData name="Martina Marino" userId="5b696a2f-595b-48fd-9307-7b8f50f6727d" providerId="ADAL" clId="{FFF91C12-95F9-4B50-A4C9-D2D861E7FB7E}" dt="2022-04-25T14:49:49.816" v="20" actId="47"/>
        <pc:sldMkLst>
          <pc:docMk/>
          <pc:sldMk cId="1473583550" sldId="284"/>
        </pc:sldMkLst>
        <pc:picChg chg="add del mod ord modCrop">
          <ac:chgData name="Martina Marino" userId="5b696a2f-595b-48fd-9307-7b8f50f6727d" providerId="ADAL" clId="{FFF91C12-95F9-4B50-A4C9-D2D861E7FB7E}" dt="2022-04-25T14:49:29.954" v="19" actId="478"/>
          <ac:picMkLst>
            <pc:docMk/>
            <pc:sldMk cId="1473583550" sldId="284"/>
            <ac:picMk id="3" creationId="{15E96E8C-EB70-48F0-9AEE-229A63E89771}"/>
          </ac:picMkLst>
        </pc:picChg>
      </pc:sldChg>
      <pc:sldChg chg="addSp delSp modSp add del mod">
        <pc:chgData name="Martina Marino" userId="5b696a2f-595b-48fd-9307-7b8f50f6727d" providerId="ADAL" clId="{FFF91C12-95F9-4B50-A4C9-D2D861E7FB7E}" dt="2022-04-25T15:21:32.597" v="678" actId="2696"/>
        <pc:sldMkLst>
          <pc:docMk/>
          <pc:sldMk cId="3264978089" sldId="285"/>
        </pc:sldMkLst>
        <pc:spChg chg="del">
          <ac:chgData name="Martina Marino" userId="5b696a2f-595b-48fd-9307-7b8f50f6727d" providerId="ADAL" clId="{FFF91C12-95F9-4B50-A4C9-D2D861E7FB7E}" dt="2022-04-25T14:46:21.939" v="2" actId="478"/>
          <ac:spMkLst>
            <pc:docMk/>
            <pc:sldMk cId="3264978089" sldId="285"/>
            <ac:spMk id="2" creationId="{2350E514-D983-48DD-910A-542A3704DED9}"/>
          </ac:spMkLst>
        </pc:spChg>
        <pc:spChg chg="del">
          <ac:chgData name="Martina Marino" userId="5b696a2f-595b-48fd-9307-7b8f50f6727d" providerId="ADAL" clId="{FFF91C12-95F9-4B50-A4C9-D2D861E7FB7E}" dt="2022-04-25T14:46:21.939" v="2" actId="478"/>
          <ac:spMkLst>
            <pc:docMk/>
            <pc:sldMk cId="3264978089" sldId="285"/>
            <ac:spMk id="3" creationId="{45374372-D238-4CAB-83F1-45D4978DA166}"/>
          </ac:spMkLst>
        </pc:spChg>
        <pc:spChg chg="del">
          <ac:chgData name="Martina Marino" userId="5b696a2f-595b-48fd-9307-7b8f50f6727d" providerId="ADAL" clId="{FFF91C12-95F9-4B50-A4C9-D2D861E7FB7E}" dt="2022-04-25T14:46:21.939" v="2" actId="478"/>
          <ac:spMkLst>
            <pc:docMk/>
            <pc:sldMk cId="3264978089" sldId="285"/>
            <ac:spMk id="14" creationId="{6F36BF71-1765-4EFD-BB1D-7CB29FBD6DA9}"/>
          </ac:spMkLst>
        </pc:spChg>
        <pc:picChg chg="del">
          <ac:chgData name="Martina Marino" userId="5b696a2f-595b-48fd-9307-7b8f50f6727d" providerId="ADAL" clId="{FFF91C12-95F9-4B50-A4C9-D2D861E7FB7E}" dt="2022-04-25T14:46:19.399" v="1" actId="478"/>
          <ac:picMkLst>
            <pc:docMk/>
            <pc:sldMk cId="3264978089" sldId="285"/>
            <ac:picMk id="11" creationId="{B647BCC9-6795-4977-B0C6-FF92100CD7CC}"/>
          </ac:picMkLst>
        </pc:picChg>
        <pc:picChg chg="add mod">
          <ac:chgData name="Martina Marino" userId="5b696a2f-595b-48fd-9307-7b8f50f6727d" providerId="ADAL" clId="{FFF91C12-95F9-4B50-A4C9-D2D861E7FB7E}" dt="2022-04-25T14:54:26.113" v="25" actId="1076"/>
          <ac:picMkLst>
            <pc:docMk/>
            <pc:sldMk cId="3264978089" sldId="285"/>
            <ac:picMk id="16" creationId="{F0F0E984-39D4-415A-92C8-3467721C1035}"/>
          </ac:picMkLst>
        </pc:picChg>
      </pc:sldChg>
      <pc:sldChg chg="addSp delSp modSp add del mod setBg modNotesTx">
        <pc:chgData name="Martina Marino" userId="5b696a2f-595b-48fd-9307-7b8f50f6727d" providerId="ADAL" clId="{FFF91C12-95F9-4B50-A4C9-D2D861E7FB7E}" dt="2022-04-26T15:55:56.798" v="3214" actId="2696"/>
        <pc:sldMkLst>
          <pc:docMk/>
          <pc:sldMk cId="1319791853" sldId="286"/>
        </pc:sldMkLst>
        <pc:spChg chg="add mod">
          <ac:chgData name="Martina Marino" userId="5b696a2f-595b-48fd-9307-7b8f50f6727d" providerId="ADAL" clId="{FFF91C12-95F9-4B50-A4C9-D2D861E7FB7E}" dt="2022-04-26T09:36:29.550" v="1355" actId="14100"/>
          <ac:spMkLst>
            <pc:docMk/>
            <pc:sldMk cId="1319791853" sldId="286"/>
            <ac:spMk id="2" creationId="{B0F3F111-D0A7-4B8A-9189-864F19D6EDC8}"/>
          </ac:spMkLst>
        </pc:spChg>
        <pc:spChg chg="del">
          <ac:chgData name="Martina Marino" userId="5b696a2f-595b-48fd-9307-7b8f50f6727d" providerId="ADAL" clId="{FFF91C12-95F9-4B50-A4C9-D2D861E7FB7E}" dt="2022-04-26T14:12:21.590" v="2373" actId="478"/>
          <ac:spMkLst>
            <pc:docMk/>
            <pc:sldMk cId="1319791853" sldId="286"/>
            <ac:spMk id="4" creationId="{BBA08E95-151C-490D-BE75-0C06ACC12935}"/>
          </ac:spMkLst>
        </pc:spChg>
        <pc:spChg chg="add del mod">
          <ac:chgData name="Martina Marino" userId="5b696a2f-595b-48fd-9307-7b8f50f6727d" providerId="ADAL" clId="{FFF91C12-95F9-4B50-A4C9-D2D861E7FB7E}" dt="2022-04-26T14:13:12.950" v="2382" actId="478"/>
          <ac:spMkLst>
            <pc:docMk/>
            <pc:sldMk cId="1319791853" sldId="286"/>
            <ac:spMk id="13" creationId="{D332DB87-728D-4A0F-8A4C-84A21B6AD8E0}"/>
          </ac:spMkLst>
        </pc:spChg>
        <pc:spChg chg="add mod">
          <ac:chgData name="Martina Marino" userId="5b696a2f-595b-48fd-9307-7b8f50f6727d" providerId="ADAL" clId="{FFF91C12-95F9-4B50-A4C9-D2D861E7FB7E}" dt="2022-04-26T15:54:50.850" v="3194" actId="1076"/>
          <ac:spMkLst>
            <pc:docMk/>
            <pc:sldMk cId="1319791853" sldId="286"/>
            <ac:spMk id="14" creationId="{1B855A92-AC6D-4361-A902-C8CB444C333D}"/>
          </ac:spMkLst>
        </pc:spChg>
        <pc:spChg chg="mod">
          <ac:chgData name="Martina Marino" userId="5b696a2f-595b-48fd-9307-7b8f50f6727d" providerId="ADAL" clId="{FFF91C12-95F9-4B50-A4C9-D2D861E7FB7E}" dt="2022-04-26T15:54:58.878" v="3196" actId="2711"/>
          <ac:spMkLst>
            <pc:docMk/>
            <pc:sldMk cId="1319791853" sldId="286"/>
            <ac:spMk id="20" creationId="{BF17AB88-56BA-42EB-981A-E58FC5656BE8}"/>
          </ac:spMkLst>
        </pc:spChg>
        <pc:graphicFrameChg chg="mod modGraphic">
          <ac:chgData name="Martina Marino" userId="5b696a2f-595b-48fd-9307-7b8f50f6727d" providerId="ADAL" clId="{FFF91C12-95F9-4B50-A4C9-D2D861E7FB7E}" dt="2022-04-26T09:36:09.798" v="1354" actId="207"/>
          <ac:graphicFrameMkLst>
            <pc:docMk/>
            <pc:sldMk cId="1319791853" sldId="286"/>
            <ac:graphicFrameMk id="36" creationId="{A69082C8-E699-8FA8-D702-03F6B7759BA5}"/>
          </ac:graphicFrameMkLst>
        </pc:graphicFrameChg>
        <pc:picChg chg="add del mod">
          <ac:chgData name="Martina Marino" userId="5b696a2f-595b-48fd-9307-7b8f50f6727d" providerId="ADAL" clId="{FFF91C12-95F9-4B50-A4C9-D2D861E7FB7E}" dt="2022-04-25T15:35:24.904" v="700" actId="478"/>
          <ac:picMkLst>
            <pc:docMk/>
            <pc:sldMk cId="1319791853" sldId="286"/>
            <ac:picMk id="3" creationId="{9178C81C-14A5-4AEC-A6D4-F57AFF8E3D69}"/>
          </ac:picMkLst>
        </pc:picChg>
        <pc:picChg chg="add del mod">
          <ac:chgData name="Martina Marino" userId="5b696a2f-595b-48fd-9307-7b8f50f6727d" providerId="ADAL" clId="{FFF91C12-95F9-4B50-A4C9-D2D861E7FB7E}" dt="2022-04-25T15:35:14.825" v="699" actId="478"/>
          <ac:picMkLst>
            <pc:docMk/>
            <pc:sldMk cId="1319791853" sldId="286"/>
            <ac:picMk id="6" creationId="{7036D8EA-49DF-4124-9209-4FA0A4CB3666}"/>
          </ac:picMkLst>
        </pc:picChg>
      </pc:sldChg>
      <pc:sldChg chg="addSp delSp modSp add del mod">
        <pc:chgData name="Martina Marino" userId="5b696a2f-595b-48fd-9307-7b8f50f6727d" providerId="ADAL" clId="{FFF91C12-95F9-4B50-A4C9-D2D861E7FB7E}" dt="2022-04-25T14:59:58.811" v="97" actId="47"/>
        <pc:sldMkLst>
          <pc:docMk/>
          <pc:sldMk cId="382702301" sldId="287"/>
        </pc:sldMkLst>
        <pc:picChg chg="del">
          <ac:chgData name="Martina Marino" userId="5b696a2f-595b-48fd-9307-7b8f50f6727d" providerId="ADAL" clId="{FFF91C12-95F9-4B50-A4C9-D2D861E7FB7E}" dt="2022-04-25T14:59:22.124" v="88" actId="478"/>
          <ac:picMkLst>
            <pc:docMk/>
            <pc:sldMk cId="382702301" sldId="287"/>
            <ac:picMk id="11" creationId="{B647BCC9-6795-4977-B0C6-FF92100CD7CC}"/>
          </ac:picMkLst>
        </pc:picChg>
        <pc:picChg chg="add mod">
          <ac:chgData name="Martina Marino" userId="5b696a2f-595b-48fd-9307-7b8f50f6727d" providerId="ADAL" clId="{FFF91C12-95F9-4B50-A4C9-D2D861E7FB7E}" dt="2022-04-25T14:59:23.921" v="90" actId="1076"/>
          <ac:picMkLst>
            <pc:docMk/>
            <pc:sldMk cId="382702301" sldId="287"/>
            <ac:picMk id="16" creationId="{9F81D1F6-900E-4E88-B4AC-F9CC73A131CE}"/>
          </ac:picMkLst>
        </pc:picChg>
      </pc:sldChg>
      <pc:sldChg chg="addSp delSp modSp add del mod modShow">
        <pc:chgData name="Martina Marino" userId="5b696a2f-595b-48fd-9307-7b8f50f6727d" providerId="ADAL" clId="{FFF91C12-95F9-4B50-A4C9-D2D861E7FB7E}" dt="2022-04-26T09:42:56.589" v="1356" actId="2696"/>
        <pc:sldMkLst>
          <pc:docMk/>
          <pc:sldMk cId="3716549497" sldId="288"/>
        </pc:sldMkLst>
        <pc:spChg chg="mod">
          <ac:chgData name="Martina Marino" userId="5b696a2f-595b-48fd-9307-7b8f50f6727d" providerId="ADAL" clId="{FFF91C12-95F9-4B50-A4C9-D2D861E7FB7E}" dt="2022-04-25T15:21:13.853" v="676" actId="1035"/>
          <ac:spMkLst>
            <pc:docMk/>
            <pc:sldMk cId="3716549497" sldId="288"/>
            <ac:spMk id="2" creationId="{2350E514-D983-48DD-910A-542A3704DED9}"/>
          </ac:spMkLst>
        </pc:spChg>
        <pc:spChg chg="mod">
          <ac:chgData name="Martina Marino" userId="5b696a2f-595b-48fd-9307-7b8f50f6727d" providerId="ADAL" clId="{FFF91C12-95F9-4B50-A4C9-D2D861E7FB7E}" dt="2022-04-25T15:21:13.853" v="676" actId="1035"/>
          <ac:spMkLst>
            <pc:docMk/>
            <pc:sldMk cId="3716549497" sldId="288"/>
            <ac:spMk id="3" creationId="{45374372-D238-4CAB-83F1-45D4978DA166}"/>
          </ac:spMkLst>
        </pc:spChg>
        <pc:spChg chg="add mod">
          <ac:chgData name="Martina Marino" userId="5b696a2f-595b-48fd-9307-7b8f50f6727d" providerId="ADAL" clId="{FFF91C12-95F9-4B50-A4C9-D2D861E7FB7E}" dt="2022-04-25T15:21:13.853" v="676" actId="1035"/>
          <ac:spMkLst>
            <pc:docMk/>
            <pc:sldMk cId="3716549497" sldId="288"/>
            <ac:spMk id="5" creationId="{F0A61DA2-EA82-498A-8B6C-BDFEF5C6A354}"/>
          </ac:spMkLst>
        </pc:spChg>
        <pc:spChg chg="mod">
          <ac:chgData name="Martina Marino" userId="5b696a2f-595b-48fd-9307-7b8f50f6727d" providerId="ADAL" clId="{FFF91C12-95F9-4B50-A4C9-D2D861E7FB7E}" dt="2022-04-25T15:21:13.853" v="676" actId="1035"/>
          <ac:spMkLst>
            <pc:docMk/>
            <pc:sldMk cId="3716549497" sldId="288"/>
            <ac:spMk id="14" creationId="{6F36BF71-1765-4EFD-BB1D-7CB29FBD6DA9}"/>
          </ac:spMkLst>
        </pc:spChg>
        <pc:spChg chg="mod">
          <ac:chgData name="Martina Marino" userId="5b696a2f-595b-48fd-9307-7b8f50f6727d" providerId="ADAL" clId="{FFF91C12-95F9-4B50-A4C9-D2D861E7FB7E}" dt="2022-04-25T15:21:13.853" v="676" actId="1035"/>
          <ac:spMkLst>
            <pc:docMk/>
            <pc:sldMk cId="3716549497" sldId="288"/>
            <ac:spMk id="16" creationId="{4ACF050F-7D51-4850-B0C3-EE8CCC26ECAE}"/>
          </ac:spMkLst>
        </pc:spChg>
        <pc:spChg chg="add mod">
          <ac:chgData name="Martina Marino" userId="5b696a2f-595b-48fd-9307-7b8f50f6727d" providerId="ADAL" clId="{FFF91C12-95F9-4B50-A4C9-D2D861E7FB7E}" dt="2022-04-25T15:21:13.853" v="676" actId="1035"/>
          <ac:spMkLst>
            <pc:docMk/>
            <pc:sldMk cId="3716549497" sldId="288"/>
            <ac:spMk id="21" creationId="{B4A99A6A-2243-465F-8A55-C7E2C22291DD}"/>
          </ac:spMkLst>
        </pc:spChg>
        <pc:spChg chg="add mod">
          <ac:chgData name="Martina Marino" userId="5b696a2f-595b-48fd-9307-7b8f50f6727d" providerId="ADAL" clId="{FFF91C12-95F9-4B50-A4C9-D2D861E7FB7E}" dt="2022-04-25T17:19:20.303" v="1059" actId="6549"/>
          <ac:spMkLst>
            <pc:docMk/>
            <pc:sldMk cId="3716549497" sldId="288"/>
            <ac:spMk id="22" creationId="{44C61188-5080-4A06-B9EA-71C83E36DB79}"/>
          </ac:spMkLst>
        </pc:spChg>
        <pc:spChg chg="mod">
          <ac:chgData name="Martina Marino" userId="5b696a2f-595b-48fd-9307-7b8f50f6727d" providerId="ADAL" clId="{FFF91C12-95F9-4B50-A4C9-D2D861E7FB7E}" dt="2022-04-25T15:12:52.949" v="547" actId="1076"/>
          <ac:spMkLst>
            <pc:docMk/>
            <pc:sldMk cId="3716549497" sldId="288"/>
            <ac:spMk id="31" creationId="{06B9A1BC-D1FA-4A4D-8D27-E8FC93CB95EC}"/>
          </ac:spMkLst>
        </pc:spChg>
        <pc:graphicFrameChg chg="add del modGraphic">
          <ac:chgData name="Martina Marino" userId="5b696a2f-595b-48fd-9307-7b8f50f6727d" providerId="ADAL" clId="{FFF91C12-95F9-4B50-A4C9-D2D861E7FB7E}" dt="2022-04-25T15:18:56.931" v="607" actId="478"/>
          <ac:graphicFrameMkLst>
            <pc:docMk/>
            <pc:sldMk cId="3716549497" sldId="288"/>
            <ac:graphicFrameMk id="8" creationId="{B9EFCB80-8196-4CCC-83A8-FE4E96721DB4}"/>
          </ac:graphicFrameMkLst>
        </pc:graphicFrameChg>
        <pc:picChg chg="del">
          <ac:chgData name="Martina Marino" userId="5b696a2f-595b-48fd-9307-7b8f50f6727d" providerId="ADAL" clId="{FFF91C12-95F9-4B50-A4C9-D2D861E7FB7E}" dt="2022-04-25T15:00:02.959" v="98" actId="478"/>
          <ac:picMkLst>
            <pc:docMk/>
            <pc:sldMk cId="3716549497" sldId="288"/>
            <ac:picMk id="11" creationId="{B647BCC9-6795-4977-B0C6-FF92100CD7CC}"/>
          </ac:picMkLst>
        </pc:picChg>
        <pc:picChg chg="add mod">
          <ac:chgData name="Martina Marino" userId="5b696a2f-595b-48fd-9307-7b8f50f6727d" providerId="ADAL" clId="{FFF91C12-95F9-4B50-A4C9-D2D861E7FB7E}" dt="2022-04-25T15:21:13.853" v="676" actId="1035"/>
          <ac:picMkLst>
            <pc:docMk/>
            <pc:sldMk cId="3716549497" sldId="288"/>
            <ac:picMk id="13" creationId="{5801E41C-22F1-452D-B8D7-5DECF0851395}"/>
          </ac:picMkLst>
        </pc:picChg>
        <pc:picChg chg="add mod modCrop">
          <ac:chgData name="Martina Marino" userId="5b696a2f-595b-48fd-9307-7b8f50f6727d" providerId="ADAL" clId="{FFF91C12-95F9-4B50-A4C9-D2D861E7FB7E}" dt="2022-04-25T15:21:22.212" v="677" actId="14100"/>
          <ac:picMkLst>
            <pc:docMk/>
            <pc:sldMk cId="3716549497" sldId="288"/>
            <ac:picMk id="20" creationId="{5F812234-583E-4DEF-8E20-679B80C75E5C}"/>
          </ac:picMkLst>
        </pc:picChg>
        <pc:picChg chg="add mod">
          <ac:chgData name="Martina Marino" userId="5b696a2f-595b-48fd-9307-7b8f50f6727d" providerId="ADAL" clId="{FFF91C12-95F9-4B50-A4C9-D2D861E7FB7E}" dt="2022-04-25T15:21:13.853" v="676" actId="1035"/>
          <ac:picMkLst>
            <pc:docMk/>
            <pc:sldMk cId="3716549497" sldId="288"/>
            <ac:picMk id="27" creationId="{9C34927A-4717-427B-B48D-D20E039DDC49}"/>
          </ac:picMkLst>
        </pc:picChg>
      </pc:sldChg>
      <pc:sldChg chg="addSp delSp add del mod ord setBg">
        <pc:chgData name="Martina Marino" userId="5b696a2f-595b-48fd-9307-7b8f50f6727d" providerId="ADAL" clId="{FFF91C12-95F9-4B50-A4C9-D2D861E7FB7E}" dt="2022-04-26T16:01:29.062" v="3280" actId="2696"/>
        <pc:sldMkLst>
          <pc:docMk/>
          <pc:sldMk cId="3178057497" sldId="289"/>
        </pc:sldMkLst>
        <pc:picChg chg="add del">
          <ac:chgData name="Martina Marino" userId="5b696a2f-595b-48fd-9307-7b8f50f6727d" providerId="ADAL" clId="{FFF91C12-95F9-4B50-A4C9-D2D861E7FB7E}" dt="2022-04-26T13:35:52.299" v="2098" actId="478"/>
          <ac:picMkLst>
            <pc:docMk/>
            <pc:sldMk cId="3178057497" sldId="289"/>
            <ac:picMk id="39" creationId="{3CFFB6C8-7B2C-4791-D3B6-03F50AE00A60}"/>
          </ac:picMkLst>
        </pc:picChg>
      </pc:sldChg>
      <pc:sldChg chg="addSp delSp modSp add mod modTransition setBg modNotesTx">
        <pc:chgData name="Martina Marino" userId="5b696a2f-595b-48fd-9307-7b8f50f6727d" providerId="ADAL" clId="{FFF91C12-95F9-4B50-A4C9-D2D861E7FB7E}" dt="2022-04-27T07:24:30.791" v="3839"/>
        <pc:sldMkLst>
          <pc:docMk/>
          <pc:sldMk cId="3430654703" sldId="290"/>
        </pc:sldMkLst>
        <pc:spChg chg="add del mod">
          <ac:chgData name="Martina Marino" userId="5b696a2f-595b-48fd-9307-7b8f50f6727d" providerId="ADAL" clId="{FFF91C12-95F9-4B50-A4C9-D2D861E7FB7E}" dt="2022-04-26T09:44:48.203" v="1368"/>
          <ac:spMkLst>
            <pc:docMk/>
            <pc:sldMk cId="3430654703" sldId="290"/>
            <ac:spMk id="2" creationId="{72B6B693-85CD-4EBB-A940-EFAD5A07F988}"/>
          </ac:spMkLst>
        </pc:spChg>
        <pc:spChg chg="add del mod">
          <ac:chgData name="Martina Marino" userId="5b696a2f-595b-48fd-9307-7b8f50f6727d" providerId="ADAL" clId="{FFF91C12-95F9-4B50-A4C9-D2D861E7FB7E}" dt="2022-04-26T09:48:52.331" v="1584" actId="478"/>
          <ac:spMkLst>
            <pc:docMk/>
            <pc:sldMk cId="3430654703" sldId="290"/>
            <ac:spMk id="3" creationId="{BB82711C-79E1-494F-922E-5A02AB1EDBEB}"/>
          </ac:spMkLst>
        </pc:spChg>
        <pc:spChg chg="del">
          <ac:chgData name="Martina Marino" userId="5b696a2f-595b-48fd-9307-7b8f50f6727d" providerId="ADAL" clId="{FFF91C12-95F9-4B50-A4C9-D2D861E7FB7E}" dt="2022-04-26T14:12:08.168" v="2365" actId="478"/>
          <ac:spMkLst>
            <pc:docMk/>
            <pc:sldMk cId="3430654703" sldId="290"/>
            <ac:spMk id="4" creationId="{BBA08E95-151C-490D-BE75-0C06ACC12935}"/>
          </ac:spMkLst>
        </pc:spChg>
        <pc:spChg chg="add del mod">
          <ac:chgData name="Martina Marino" userId="5b696a2f-595b-48fd-9307-7b8f50f6727d" providerId="ADAL" clId="{FFF91C12-95F9-4B50-A4C9-D2D861E7FB7E}" dt="2022-04-26T13:13:24.219" v="1946" actId="478"/>
          <ac:spMkLst>
            <pc:docMk/>
            <pc:sldMk cId="3430654703" sldId="290"/>
            <ac:spMk id="6" creationId="{BE89D146-BDB4-4FFC-8D80-0A2D2CEFBB9F}"/>
          </ac:spMkLst>
        </pc:spChg>
        <pc:spChg chg="add del mod">
          <ac:chgData name="Martina Marino" userId="5b696a2f-595b-48fd-9307-7b8f50f6727d" providerId="ADAL" clId="{FFF91C12-95F9-4B50-A4C9-D2D861E7FB7E}" dt="2022-04-26T13:50:01.248" v="2151" actId="478"/>
          <ac:spMkLst>
            <pc:docMk/>
            <pc:sldMk cId="3430654703" sldId="290"/>
            <ac:spMk id="7" creationId="{081F5320-A081-443F-BB8C-0E86A96BD650}"/>
          </ac:spMkLst>
        </pc:spChg>
        <pc:spChg chg="add mod">
          <ac:chgData name="Martina Marino" userId="5b696a2f-595b-48fd-9307-7b8f50f6727d" providerId="ADAL" clId="{FFF91C12-95F9-4B50-A4C9-D2D861E7FB7E}" dt="2022-04-26T15:57:12.705" v="3224" actId="255"/>
          <ac:spMkLst>
            <pc:docMk/>
            <pc:sldMk cId="3430654703" sldId="290"/>
            <ac:spMk id="10" creationId="{BE58480A-B480-4A36-8674-5CA09CC46AB2}"/>
          </ac:spMkLst>
        </pc:spChg>
        <pc:spChg chg="add del mod">
          <ac:chgData name="Martina Marino" userId="5b696a2f-595b-48fd-9307-7b8f50f6727d" providerId="ADAL" clId="{FFF91C12-95F9-4B50-A4C9-D2D861E7FB7E}" dt="2022-04-26T15:57:17.763" v="3225" actId="2711"/>
          <ac:spMkLst>
            <pc:docMk/>
            <pc:sldMk cId="3430654703" sldId="290"/>
            <ac:spMk id="23" creationId="{4651E993-6E5A-4038-8D2C-8BE6FEF59BCB}"/>
          </ac:spMkLst>
        </pc:spChg>
        <pc:spChg chg="add mod">
          <ac:chgData name="Martina Marino" userId="5b696a2f-595b-48fd-9307-7b8f50f6727d" providerId="ADAL" clId="{FFF91C12-95F9-4B50-A4C9-D2D861E7FB7E}" dt="2022-04-26T15:57:17.763" v="3225" actId="2711"/>
          <ac:spMkLst>
            <pc:docMk/>
            <pc:sldMk cId="3430654703" sldId="290"/>
            <ac:spMk id="24" creationId="{6421AFA2-1F0C-4C37-BFE0-A200E6BB5CFD}"/>
          </ac:spMkLst>
        </pc:spChg>
        <pc:spChg chg="add del mod">
          <ac:chgData name="Martina Marino" userId="5b696a2f-595b-48fd-9307-7b8f50f6727d" providerId="ADAL" clId="{FFF91C12-95F9-4B50-A4C9-D2D861E7FB7E}" dt="2022-04-26T14:13:25.210" v="2390" actId="478"/>
          <ac:spMkLst>
            <pc:docMk/>
            <pc:sldMk cId="3430654703" sldId="290"/>
            <ac:spMk id="25" creationId="{9A24284B-C0AA-4377-A9FD-41885A242E93}"/>
          </ac:spMkLst>
        </pc:spChg>
        <pc:spChg chg="add mod">
          <ac:chgData name="Martina Marino" userId="5b696a2f-595b-48fd-9307-7b8f50f6727d" providerId="ADAL" clId="{FFF91C12-95F9-4B50-A4C9-D2D861E7FB7E}" dt="2022-04-26T14:13:25.442" v="2391"/>
          <ac:spMkLst>
            <pc:docMk/>
            <pc:sldMk cId="3430654703" sldId="290"/>
            <ac:spMk id="26" creationId="{A321D301-797F-477F-BEA0-D09AAA555CBF}"/>
          </ac:spMkLst>
        </pc:spChg>
        <pc:graphicFrameChg chg="add del mod modGraphic">
          <ac:chgData name="Martina Marino" userId="5b696a2f-595b-48fd-9307-7b8f50f6727d" providerId="ADAL" clId="{FFF91C12-95F9-4B50-A4C9-D2D861E7FB7E}" dt="2022-04-26T13:14:19.945" v="2042" actId="478"/>
          <ac:graphicFrameMkLst>
            <pc:docMk/>
            <pc:sldMk cId="3430654703" sldId="290"/>
            <ac:graphicFrameMk id="5" creationId="{C940F10E-3EB8-47A7-9A90-C9E61FEFC58A}"/>
          </ac:graphicFrameMkLst>
        </pc:graphicFrameChg>
        <pc:picChg chg="add del">
          <ac:chgData name="Martina Marino" userId="5b696a2f-595b-48fd-9307-7b8f50f6727d" providerId="ADAL" clId="{FFF91C12-95F9-4B50-A4C9-D2D861E7FB7E}" dt="2022-04-26T15:20:54.686" v="3018" actId="478"/>
          <ac:picMkLst>
            <pc:docMk/>
            <pc:sldMk cId="3430654703" sldId="290"/>
            <ac:picMk id="11" creationId="{D4904340-7656-4DDE-85E3-E3428B696029}"/>
          </ac:picMkLst>
        </pc:picChg>
        <pc:picChg chg="add del mod">
          <ac:chgData name="Martina Marino" userId="5b696a2f-595b-48fd-9307-7b8f50f6727d" providerId="ADAL" clId="{FFF91C12-95F9-4B50-A4C9-D2D861E7FB7E}" dt="2022-04-26T15:21:50.842" v="3042" actId="1038"/>
          <ac:picMkLst>
            <pc:docMk/>
            <pc:sldMk cId="3430654703" sldId="290"/>
            <ac:picMk id="20" creationId="{E48D3157-F5E4-46AA-8B8B-C0BE37497D67}"/>
          </ac:picMkLst>
        </pc:picChg>
        <pc:picChg chg="add del mod">
          <ac:chgData name="Martina Marino" userId="5b696a2f-595b-48fd-9307-7b8f50f6727d" providerId="ADAL" clId="{FFF91C12-95F9-4B50-A4C9-D2D861E7FB7E}" dt="2022-04-26T13:14:42.310" v="2049" actId="21"/>
          <ac:picMkLst>
            <pc:docMk/>
            <pc:sldMk cId="3430654703" sldId="290"/>
            <ac:picMk id="21" creationId="{A2456763-559A-4754-94AD-90108351594E}"/>
          </ac:picMkLst>
        </pc:picChg>
        <pc:picChg chg="add del mod">
          <ac:chgData name="Martina Marino" userId="5b696a2f-595b-48fd-9307-7b8f50f6727d" providerId="ADAL" clId="{FFF91C12-95F9-4B50-A4C9-D2D861E7FB7E}" dt="2022-04-26T15:21:50.842" v="3042" actId="1038"/>
          <ac:picMkLst>
            <pc:docMk/>
            <pc:sldMk cId="3430654703" sldId="290"/>
            <ac:picMk id="22" creationId="{602203CF-2322-448D-9D60-4B7D8002D0D0}"/>
          </ac:picMkLst>
        </pc:picChg>
        <pc:picChg chg="add mod modCrop">
          <ac:chgData name="Martina Marino" userId="5b696a2f-595b-48fd-9307-7b8f50f6727d" providerId="ADAL" clId="{FFF91C12-95F9-4B50-A4C9-D2D861E7FB7E}" dt="2022-04-26T15:21:07.546" v="3019" actId="732"/>
          <ac:picMkLst>
            <pc:docMk/>
            <pc:sldMk cId="3430654703" sldId="290"/>
            <ac:picMk id="28" creationId="{15BD753F-AACF-4F14-BFA2-CF3339F12F84}"/>
          </ac:picMkLst>
        </pc:picChg>
        <pc:picChg chg="add del mod">
          <ac:chgData name="Martina Marino" userId="5b696a2f-595b-48fd-9307-7b8f50f6727d" providerId="ADAL" clId="{FFF91C12-95F9-4B50-A4C9-D2D861E7FB7E}" dt="2022-04-26T13:14:36.260" v="2046" actId="21"/>
          <ac:picMkLst>
            <pc:docMk/>
            <pc:sldMk cId="3430654703" sldId="290"/>
            <ac:picMk id="1026" creationId="{0B57B2D3-989F-4710-8F78-6A63A7C60775}"/>
          </ac:picMkLst>
        </pc:picChg>
        <pc:picChg chg="add del mod">
          <ac:chgData name="Martina Marino" userId="5b696a2f-595b-48fd-9307-7b8f50f6727d" providerId="ADAL" clId="{FFF91C12-95F9-4B50-A4C9-D2D861E7FB7E}" dt="2022-04-26T13:14:43.736" v="2050" actId="21"/>
          <ac:picMkLst>
            <pc:docMk/>
            <pc:sldMk cId="3430654703" sldId="290"/>
            <ac:picMk id="1028" creationId="{9FA9EEB1-DBE2-4376-8694-5CB1332C5F5B}"/>
          </ac:picMkLst>
        </pc:picChg>
      </pc:sldChg>
      <pc:sldChg chg="add del">
        <pc:chgData name="Martina Marino" userId="5b696a2f-595b-48fd-9307-7b8f50f6727d" providerId="ADAL" clId="{FFF91C12-95F9-4B50-A4C9-D2D861E7FB7E}" dt="2022-04-25T15:25:32.244" v="684" actId="47"/>
        <pc:sldMkLst>
          <pc:docMk/>
          <pc:sldMk cId="4270277245" sldId="290"/>
        </pc:sldMkLst>
      </pc:sldChg>
      <pc:sldChg chg="addSp delSp modSp add mod modTransition setBg modNotesTx">
        <pc:chgData name="Martina Marino" userId="5b696a2f-595b-48fd-9307-7b8f50f6727d" providerId="ADAL" clId="{FFF91C12-95F9-4B50-A4C9-D2D861E7FB7E}" dt="2022-04-27T07:24:30.791" v="3839"/>
        <pc:sldMkLst>
          <pc:docMk/>
          <pc:sldMk cId="4137448581" sldId="291"/>
        </pc:sldMkLst>
        <pc:spChg chg="add del mod">
          <ac:chgData name="Martina Marino" userId="5b696a2f-595b-48fd-9307-7b8f50f6727d" providerId="ADAL" clId="{FFF91C12-95F9-4B50-A4C9-D2D861E7FB7E}" dt="2022-04-25T19:54:01.674" v="1183" actId="478"/>
          <ac:spMkLst>
            <pc:docMk/>
            <pc:sldMk cId="4137448581" sldId="291"/>
            <ac:spMk id="2" creationId="{BC7529EE-9129-4922-847E-27FEAB0845D7}"/>
          </ac:spMkLst>
        </pc:spChg>
        <pc:spChg chg="del">
          <ac:chgData name="Martina Marino" userId="5b696a2f-595b-48fd-9307-7b8f50f6727d" providerId="ADAL" clId="{FFF91C12-95F9-4B50-A4C9-D2D861E7FB7E}" dt="2022-04-26T14:12:04.783" v="2363" actId="478"/>
          <ac:spMkLst>
            <pc:docMk/>
            <pc:sldMk cId="4137448581" sldId="291"/>
            <ac:spMk id="4" creationId="{BBA08E95-151C-490D-BE75-0C06ACC12935}"/>
          </ac:spMkLst>
        </pc:spChg>
        <pc:spChg chg="mod">
          <ac:chgData name="Martina Marino" userId="5b696a2f-595b-48fd-9307-7b8f50f6727d" providerId="ADAL" clId="{FFF91C12-95F9-4B50-A4C9-D2D861E7FB7E}" dt="2022-04-26T15:59:10.044" v="3251" actId="2711"/>
          <ac:spMkLst>
            <pc:docMk/>
            <pc:sldMk cId="4137448581" sldId="291"/>
            <ac:spMk id="6" creationId="{1BDF8926-7261-45D2-848A-46490E7BBB7D}"/>
          </ac:spMkLst>
        </pc:spChg>
        <pc:spChg chg="add mod">
          <ac:chgData name="Martina Marino" userId="5b696a2f-595b-48fd-9307-7b8f50f6727d" providerId="ADAL" clId="{FFF91C12-95F9-4B50-A4C9-D2D861E7FB7E}" dt="2022-04-26T15:59:01.285" v="3250" actId="404"/>
          <ac:spMkLst>
            <pc:docMk/>
            <pc:sldMk cId="4137448581" sldId="291"/>
            <ac:spMk id="10" creationId="{002CB999-937A-4032-A3F7-05E3DFD934E2}"/>
          </ac:spMkLst>
        </pc:spChg>
        <pc:spChg chg="add del mod">
          <ac:chgData name="Martina Marino" userId="5b696a2f-595b-48fd-9307-7b8f50f6727d" providerId="ADAL" clId="{FFF91C12-95F9-4B50-A4C9-D2D861E7FB7E}" dt="2022-04-26T14:13:27.442" v="2392" actId="478"/>
          <ac:spMkLst>
            <pc:docMk/>
            <pc:sldMk cId="4137448581" sldId="291"/>
            <ac:spMk id="16" creationId="{36530BEC-189F-4856-A917-09AEDE9384C3}"/>
          </ac:spMkLst>
        </pc:spChg>
        <pc:spChg chg="add mod">
          <ac:chgData name="Martina Marino" userId="5b696a2f-595b-48fd-9307-7b8f50f6727d" providerId="ADAL" clId="{FFF91C12-95F9-4B50-A4C9-D2D861E7FB7E}" dt="2022-04-26T14:13:27.697" v="2393"/>
          <ac:spMkLst>
            <pc:docMk/>
            <pc:sldMk cId="4137448581" sldId="291"/>
            <ac:spMk id="20" creationId="{5D0CD4D8-60E5-477D-A0D3-6E22EA3C937C}"/>
          </ac:spMkLst>
        </pc:spChg>
        <pc:picChg chg="mod">
          <ac:chgData name="Martina Marino" userId="5b696a2f-595b-48fd-9307-7b8f50f6727d" providerId="ADAL" clId="{FFF91C12-95F9-4B50-A4C9-D2D861E7FB7E}" dt="2022-04-26T12:12:55.787" v="1681" actId="14100"/>
          <ac:picMkLst>
            <pc:docMk/>
            <pc:sldMk cId="4137448581" sldId="291"/>
            <ac:picMk id="2" creationId="{1618351D-FD22-72B0-B241-3FC9FB2006C0}"/>
          </ac:picMkLst>
        </pc:picChg>
        <pc:picChg chg="mod">
          <ac:chgData name="Martina Marino" userId="5b696a2f-595b-48fd-9307-7b8f50f6727d" providerId="ADAL" clId="{FFF91C12-95F9-4B50-A4C9-D2D861E7FB7E}" dt="2022-04-26T12:13:40.797" v="1682" actId="1076"/>
          <ac:picMkLst>
            <pc:docMk/>
            <pc:sldMk cId="4137448581" sldId="291"/>
            <ac:picMk id="3" creationId="{B27BC79D-EBC3-9253-D546-395110CFD8D1}"/>
          </ac:picMkLst>
        </pc:picChg>
      </pc:sldChg>
      <pc:sldChg chg="addSp delSp modSp add del mod setBg">
        <pc:chgData name="Martina Marino" userId="5b696a2f-595b-48fd-9307-7b8f50f6727d" providerId="ADAL" clId="{FFF91C12-95F9-4B50-A4C9-D2D861E7FB7E}" dt="2022-04-26T14:31:27.496" v="2522" actId="2696"/>
        <pc:sldMkLst>
          <pc:docMk/>
          <pc:sldMk cId="4255442817" sldId="292"/>
        </pc:sldMkLst>
        <pc:spChg chg="del mod">
          <ac:chgData name="Martina Marino" userId="5b696a2f-595b-48fd-9307-7b8f50f6727d" providerId="ADAL" clId="{FFF91C12-95F9-4B50-A4C9-D2D861E7FB7E}" dt="2022-04-26T14:13:41.147" v="2404" actId="478"/>
          <ac:spMkLst>
            <pc:docMk/>
            <pc:sldMk cId="4255442817" sldId="292"/>
            <ac:spMk id="4" creationId="{BBA08E95-151C-490D-BE75-0C06ACC12935}"/>
          </ac:spMkLst>
        </pc:spChg>
        <pc:spChg chg="add del mod">
          <ac:chgData name="Martina Marino" userId="5b696a2f-595b-48fd-9307-7b8f50f6727d" providerId="ADAL" clId="{FFF91C12-95F9-4B50-A4C9-D2D861E7FB7E}" dt="2022-04-26T14:10:10.689" v="2342" actId="478"/>
          <ac:spMkLst>
            <pc:docMk/>
            <pc:sldMk cId="4255442817" sldId="292"/>
            <ac:spMk id="10" creationId="{DCF4726C-5B1D-4F73-A02E-84657757A0DB}"/>
          </ac:spMkLst>
        </pc:spChg>
        <pc:spChg chg="add mod">
          <ac:chgData name="Martina Marino" userId="5b696a2f-595b-48fd-9307-7b8f50f6727d" providerId="ADAL" clId="{FFF91C12-95F9-4B50-A4C9-D2D861E7FB7E}" dt="2022-04-26T14:13:41.462" v="2405"/>
          <ac:spMkLst>
            <pc:docMk/>
            <pc:sldMk cId="4255442817" sldId="292"/>
            <ac:spMk id="11" creationId="{1C054433-D639-4B8F-AA38-124CD169E95C}"/>
          </ac:spMkLst>
        </pc:spChg>
      </pc:sldChg>
      <pc:sldChg chg="addSp delSp modSp add mod modTransition setBg">
        <pc:chgData name="Martina Marino" userId="5b696a2f-595b-48fd-9307-7b8f50f6727d" providerId="ADAL" clId="{FFF91C12-95F9-4B50-A4C9-D2D861E7FB7E}" dt="2022-04-27T07:24:30.791" v="3839"/>
        <pc:sldMkLst>
          <pc:docMk/>
          <pc:sldMk cId="463140682" sldId="293"/>
        </pc:sldMkLst>
        <pc:spChg chg="mod">
          <ac:chgData name="Martina Marino" userId="5b696a2f-595b-48fd-9307-7b8f50f6727d" providerId="ADAL" clId="{FFF91C12-95F9-4B50-A4C9-D2D861E7FB7E}" dt="2022-04-26T16:01:10.888" v="3276" actId="14100"/>
          <ac:spMkLst>
            <pc:docMk/>
            <pc:sldMk cId="463140682" sldId="293"/>
            <ac:spMk id="2" creationId="{32AC644E-8047-49A8-A99F-425DE47049F8}"/>
          </ac:spMkLst>
        </pc:spChg>
        <pc:spChg chg="del">
          <ac:chgData name="Martina Marino" userId="5b696a2f-595b-48fd-9307-7b8f50f6727d" providerId="ADAL" clId="{FFF91C12-95F9-4B50-A4C9-D2D861E7FB7E}" dt="2022-04-26T14:10:21.167" v="2343" actId="478"/>
          <ac:spMkLst>
            <pc:docMk/>
            <pc:sldMk cId="463140682" sldId="293"/>
            <ac:spMk id="4" creationId="{BBA08E95-151C-490D-BE75-0C06ACC12935}"/>
          </ac:spMkLst>
        </pc:spChg>
        <pc:spChg chg="mod">
          <ac:chgData name="Martina Marino" userId="5b696a2f-595b-48fd-9307-7b8f50f6727d" providerId="ADAL" clId="{FFF91C12-95F9-4B50-A4C9-D2D861E7FB7E}" dt="2022-04-26T16:00:31.799" v="3268" actId="2711"/>
          <ac:spMkLst>
            <pc:docMk/>
            <pc:sldMk cId="463140682" sldId="293"/>
            <ac:spMk id="10" creationId="{002CB999-937A-4032-A3F7-05E3DFD934E2}"/>
          </ac:spMkLst>
        </pc:spChg>
        <pc:spChg chg="add del mod">
          <ac:chgData name="Martina Marino" userId="5b696a2f-595b-48fd-9307-7b8f50f6727d" providerId="ADAL" clId="{FFF91C12-95F9-4B50-A4C9-D2D861E7FB7E}" dt="2022-04-26T14:11:48.989" v="2353" actId="478"/>
          <ac:spMkLst>
            <pc:docMk/>
            <pc:sldMk cId="463140682" sldId="293"/>
            <ac:spMk id="14" creationId="{395FC85C-340B-4727-9F83-2959E7DEDEAA}"/>
          </ac:spMkLst>
        </pc:spChg>
        <pc:spChg chg="add del mod">
          <ac:chgData name="Martina Marino" userId="5b696a2f-595b-48fd-9307-7b8f50f6727d" providerId="ADAL" clId="{FFF91C12-95F9-4B50-A4C9-D2D861E7FB7E}" dt="2022-04-26T14:13:39.016" v="2402" actId="478"/>
          <ac:spMkLst>
            <pc:docMk/>
            <pc:sldMk cId="463140682" sldId="293"/>
            <ac:spMk id="20" creationId="{1B3EFBFA-64A0-48C4-B05A-C076CD936C4C}"/>
          </ac:spMkLst>
        </pc:spChg>
        <pc:spChg chg="add mod">
          <ac:chgData name="Martina Marino" userId="5b696a2f-595b-48fd-9307-7b8f50f6727d" providerId="ADAL" clId="{FFF91C12-95F9-4B50-A4C9-D2D861E7FB7E}" dt="2022-04-26T14:13:39.294" v="2403"/>
          <ac:spMkLst>
            <pc:docMk/>
            <pc:sldMk cId="463140682" sldId="293"/>
            <ac:spMk id="21" creationId="{67068FF8-88C3-4655-9BA9-3C4D4D6C8EA7}"/>
          </ac:spMkLst>
        </pc:spChg>
        <pc:picChg chg="mod">
          <ac:chgData name="Martina Marino" userId="5b696a2f-595b-48fd-9307-7b8f50f6727d" providerId="ADAL" clId="{FFF91C12-95F9-4B50-A4C9-D2D861E7FB7E}" dt="2022-04-26T14:28:52.316" v="2520" actId="1076"/>
          <ac:picMkLst>
            <pc:docMk/>
            <pc:sldMk cId="463140682" sldId="293"/>
            <ac:picMk id="5" creationId="{CFA5F558-F713-40BD-937A-236FDCB3DF36}"/>
          </ac:picMkLst>
        </pc:picChg>
      </pc:sldChg>
      <pc:sldChg chg="modSp add del mod">
        <pc:chgData name="Martina Marino" userId="5b696a2f-595b-48fd-9307-7b8f50f6727d" providerId="ADAL" clId="{FFF91C12-95F9-4B50-A4C9-D2D861E7FB7E}" dt="2022-04-25T19:53:55.910" v="1182" actId="2696"/>
        <pc:sldMkLst>
          <pc:docMk/>
          <pc:sldMk cId="2946932416" sldId="293"/>
        </pc:sldMkLst>
        <pc:spChg chg="mod">
          <ac:chgData name="Martina Marino" userId="5b696a2f-595b-48fd-9307-7b8f50f6727d" providerId="ADAL" clId="{FFF91C12-95F9-4B50-A4C9-D2D861E7FB7E}" dt="2022-04-25T19:52:32.717" v="1181" actId="403"/>
          <ac:spMkLst>
            <pc:docMk/>
            <pc:sldMk cId="2946932416" sldId="293"/>
            <ac:spMk id="2" creationId="{BC7529EE-9129-4922-847E-27FEAB0845D7}"/>
          </ac:spMkLst>
        </pc:spChg>
      </pc:sldChg>
      <pc:sldChg chg="addSp delSp modSp del mod setBg">
        <pc:chgData name="Martina Marino" userId="5b696a2f-595b-48fd-9307-7b8f50f6727d" providerId="ADAL" clId="{FFF91C12-95F9-4B50-A4C9-D2D861E7FB7E}" dt="2022-04-26T14:28:06.234" v="2518" actId="2696"/>
        <pc:sldMkLst>
          <pc:docMk/>
          <pc:sldMk cId="1264282459" sldId="294"/>
        </pc:sldMkLst>
        <pc:spChg chg="del">
          <ac:chgData name="Martina Marino" userId="5b696a2f-595b-48fd-9307-7b8f50f6727d" providerId="ADAL" clId="{FFF91C12-95F9-4B50-A4C9-D2D861E7FB7E}" dt="2022-04-26T14:09:52.707" v="2337" actId="478"/>
          <ac:spMkLst>
            <pc:docMk/>
            <pc:sldMk cId="1264282459" sldId="294"/>
            <ac:spMk id="11" creationId="{191AD88D-8A10-4736-9E0E-E9D8DBF79D41}"/>
          </ac:spMkLst>
        </pc:spChg>
        <pc:spChg chg="add mod">
          <ac:chgData name="Martina Marino" userId="5b696a2f-595b-48fd-9307-7b8f50f6727d" providerId="ADAL" clId="{FFF91C12-95F9-4B50-A4C9-D2D861E7FB7E}" dt="2022-04-26T14:13:55.385" v="2407" actId="2711"/>
          <ac:spMkLst>
            <pc:docMk/>
            <pc:sldMk cId="1264282459" sldId="294"/>
            <ac:spMk id="12" creationId="{5D0F8D91-B440-42D0-9E67-9303FA7E7B08}"/>
          </ac:spMkLst>
        </pc:spChg>
      </pc:sldChg>
      <pc:sldChg chg="addSp delSp modSp mod modTransition setBg">
        <pc:chgData name="Martina Marino" userId="5b696a2f-595b-48fd-9307-7b8f50f6727d" providerId="ADAL" clId="{FFF91C12-95F9-4B50-A4C9-D2D861E7FB7E}" dt="2022-04-27T07:33:57.356" v="3845" actId="478"/>
        <pc:sldMkLst>
          <pc:docMk/>
          <pc:sldMk cId="3924233932" sldId="295"/>
        </pc:sldMkLst>
        <pc:spChg chg="del">
          <ac:chgData name="Martina Marino" userId="5b696a2f-595b-48fd-9307-7b8f50f6727d" providerId="ADAL" clId="{FFF91C12-95F9-4B50-A4C9-D2D861E7FB7E}" dt="2022-04-26T14:09:44.746" v="2335" actId="478"/>
          <ac:spMkLst>
            <pc:docMk/>
            <pc:sldMk cId="3924233932" sldId="295"/>
            <ac:spMk id="4" creationId="{BBA08E95-151C-490D-BE75-0C06ACC12935}"/>
          </ac:spMkLst>
        </pc:spChg>
        <pc:spChg chg="mod">
          <ac:chgData name="Martina Marino" userId="5b696a2f-595b-48fd-9307-7b8f50f6727d" providerId="ADAL" clId="{FFF91C12-95F9-4B50-A4C9-D2D861E7FB7E}" dt="2022-04-26T15:52:51.840" v="3103" actId="1038"/>
          <ac:spMkLst>
            <pc:docMk/>
            <pc:sldMk cId="3924233932" sldId="295"/>
            <ac:spMk id="12" creationId="{0EA53A3E-4E91-4C25-B6FF-455F90110455}"/>
          </ac:spMkLst>
        </pc:spChg>
        <pc:spChg chg="mod">
          <ac:chgData name="Martina Marino" userId="5b696a2f-595b-48fd-9307-7b8f50f6727d" providerId="ADAL" clId="{FFF91C12-95F9-4B50-A4C9-D2D861E7FB7E}" dt="2022-04-26T15:52:51.840" v="3103" actId="1038"/>
          <ac:spMkLst>
            <pc:docMk/>
            <pc:sldMk cId="3924233932" sldId="295"/>
            <ac:spMk id="14" creationId="{24E4BB4D-1E0A-4A49-B371-9AD55D0B9040}"/>
          </ac:spMkLst>
        </pc:spChg>
        <pc:spChg chg="mod">
          <ac:chgData name="Martina Marino" userId="5b696a2f-595b-48fd-9307-7b8f50f6727d" providerId="ADAL" clId="{FFF91C12-95F9-4B50-A4C9-D2D861E7FB7E}" dt="2022-04-26T15:52:51.840" v="3103" actId="1038"/>
          <ac:spMkLst>
            <pc:docMk/>
            <pc:sldMk cId="3924233932" sldId="295"/>
            <ac:spMk id="16" creationId="{5A0C4ABA-E66D-4566-8F3D-4D545421FA95}"/>
          </ac:spMkLst>
        </pc:spChg>
        <pc:spChg chg="add del mod">
          <ac:chgData name="Martina Marino" userId="5b696a2f-595b-48fd-9307-7b8f50f6727d" providerId="ADAL" clId="{FFF91C12-95F9-4B50-A4C9-D2D861E7FB7E}" dt="2022-04-26T14:14:01.655" v="2408" actId="478"/>
          <ac:spMkLst>
            <pc:docMk/>
            <pc:sldMk cId="3924233932" sldId="295"/>
            <ac:spMk id="20" creationId="{68ADA006-6861-42E7-BA8F-A5856FEDACAF}"/>
          </ac:spMkLst>
        </pc:spChg>
        <pc:spChg chg="add mod">
          <ac:chgData name="Martina Marino" userId="5b696a2f-595b-48fd-9307-7b8f50f6727d" providerId="ADAL" clId="{FFF91C12-95F9-4B50-A4C9-D2D861E7FB7E}" dt="2022-04-26T15:52:47.026" v="3090" actId="1076"/>
          <ac:spMkLst>
            <pc:docMk/>
            <pc:sldMk cId="3924233932" sldId="295"/>
            <ac:spMk id="21" creationId="{85ED4975-ADC7-43BE-A074-D8A21343F0F3}"/>
          </ac:spMkLst>
        </pc:spChg>
        <pc:graphicFrameChg chg="mod">
          <ac:chgData name="Martina Marino" userId="5b696a2f-595b-48fd-9307-7b8f50f6727d" providerId="ADAL" clId="{FFF91C12-95F9-4B50-A4C9-D2D861E7FB7E}" dt="2022-04-26T15:52:27.069" v="3088" actId="255"/>
          <ac:graphicFrameMkLst>
            <pc:docMk/>
            <pc:sldMk cId="3924233932" sldId="295"/>
            <ac:graphicFrameMk id="13" creationId="{244E15DE-B29C-41D2-9F0F-3A844BD3480E}"/>
          </ac:graphicFrameMkLst>
        </pc:graphicFrameChg>
        <pc:picChg chg="del mod">
          <ac:chgData name="Martina Marino" userId="5b696a2f-595b-48fd-9307-7b8f50f6727d" providerId="ADAL" clId="{FFF91C12-95F9-4B50-A4C9-D2D861E7FB7E}" dt="2022-04-27T07:33:57.356" v="3845" actId="478"/>
          <ac:picMkLst>
            <pc:docMk/>
            <pc:sldMk cId="3924233932" sldId="295"/>
            <ac:picMk id="3" creationId="{CFB28E1C-E440-447E-A923-46D55DFCD2B6}"/>
          </ac:picMkLst>
        </pc:picChg>
      </pc:sldChg>
      <pc:sldChg chg="addSp delSp modSp mod modTransition setBg">
        <pc:chgData name="Martina Marino" userId="5b696a2f-595b-48fd-9307-7b8f50f6727d" providerId="ADAL" clId="{FFF91C12-95F9-4B50-A4C9-D2D861E7FB7E}" dt="2022-04-27T08:57:26.553" v="4396" actId="1076"/>
        <pc:sldMkLst>
          <pc:docMk/>
          <pc:sldMk cId="804947156" sldId="296"/>
        </pc:sldMkLst>
        <pc:spChg chg="del">
          <ac:chgData name="Martina Marino" userId="5b696a2f-595b-48fd-9307-7b8f50f6727d" providerId="ADAL" clId="{FFF91C12-95F9-4B50-A4C9-D2D861E7FB7E}" dt="2022-04-26T14:09:26.634" v="2332" actId="478"/>
          <ac:spMkLst>
            <pc:docMk/>
            <pc:sldMk cId="804947156" sldId="296"/>
            <ac:spMk id="4" creationId="{BBA08E95-151C-490D-BE75-0C06ACC12935}"/>
          </ac:spMkLst>
        </pc:spChg>
        <pc:spChg chg="mod">
          <ac:chgData name="Martina Marino" userId="5b696a2f-595b-48fd-9307-7b8f50f6727d" providerId="ADAL" clId="{FFF91C12-95F9-4B50-A4C9-D2D861E7FB7E}" dt="2022-04-27T06:39:06.123" v="3701" actId="14"/>
          <ac:spMkLst>
            <pc:docMk/>
            <pc:sldMk cId="804947156" sldId="296"/>
            <ac:spMk id="5" creationId="{D57CB928-97DD-415E-9F23-46F45DCF3F20}"/>
          </ac:spMkLst>
        </pc:spChg>
        <pc:spChg chg="del mod">
          <ac:chgData name="Martina Marino" userId="5b696a2f-595b-48fd-9307-7b8f50f6727d" providerId="ADAL" clId="{FFF91C12-95F9-4B50-A4C9-D2D861E7FB7E}" dt="2022-04-26T16:05:02.054" v="3295" actId="478"/>
          <ac:spMkLst>
            <pc:docMk/>
            <pc:sldMk cId="804947156" sldId="296"/>
            <ac:spMk id="20" creationId="{BF17AB88-56BA-42EB-981A-E58FC5656BE8}"/>
          </ac:spMkLst>
        </pc:spChg>
        <pc:spChg chg="mod">
          <ac:chgData name="Martina Marino" userId="5b696a2f-595b-48fd-9307-7b8f50f6727d" providerId="ADAL" clId="{FFF91C12-95F9-4B50-A4C9-D2D861E7FB7E}" dt="2022-04-27T06:39:14.697" v="3702" actId="14"/>
          <ac:spMkLst>
            <pc:docMk/>
            <pc:sldMk cId="804947156" sldId="296"/>
            <ac:spMk id="22" creationId="{96229864-B7DC-4EDC-AE38-6807F275963C}"/>
          </ac:spMkLst>
        </pc:spChg>
        <pc:spChg chg="mod">
          <ac:chgData name="Martina Marino" userId="5b696a2f-595b-48fd-9307-7b8f50f6727d" providerId="ADAL" clId="{FFF91C12-95F9-4B50-A4C9-D2D861E7FB7E}" dt="2022-04-27T08:57:26.553" v="4396" actId="1076"/>
          <ac:spMkLst>
            <pc:docMk/>
            <pc:sldMk cId="804947156" sldId="296"/>
            <ac:spMk id="25" creationId="{326903DB-23D1-425C-8E2A-5E817A3E5E96}"/>
          </ac:spMkLst>
        </pc:spChg>
        <pc:spChg chg="add del mod">
          <ac:chgData name="Martina Marino" userId="5b696a2f-595b-48fd-9307-7b8f50f6727d" providerId="ADAL" clId="{FFF91C12-95F9-4B50-A4C9-D2D861E7FB7E}" dt="2022-04-26T14:14:03.802" v="2410" actId="478"/>
          <ac:spMkLst>
            <pc:docMk/>
            <pc:sldMk cId="804947156" sldId="296"/>
            <ac:spMk id="28" creationId="{28981DCF-6D25-4A54-9804-D712ADA40EC6}"/>
          </ac:spMkLst>
        </pc:spChg>
        <pc:spChg chg="add mod">
          <ac:chgData name="Martina Marino" userId="5b696a2f-595b-48fd-9307-7b8f50f6727d" providerId="ADAL" clId="{FFF91C12-95F9-4B50-A4C9-D2D861E7FB7E}" dt="2022-04-26T14:14:41.187" v="2421" actId="20577"/>
          <ac:spMkLst>
            <pc:docMk/>
            <pc:sldMk cId="804947156" sldId="296"/>
            <ac:spMk id="29" creationId="{3457E516-24FF-4DF5-9E0A-AC9ACB8216BB}"/>
          </ac:spMkLst>
        </pc:spChg>
        <pc:spChg chg="add del mod">
          <ac:chgData name="Martina Marino" userId="5b696a2f-595b-48fd-9307-7b8f50f6727d" providerId="ADAL" clId="{FFF91C12-95F9-4B50-A4C9-D2D861E7FB7E}" dt="2022-04-26T16:04:55.760" v="3294"/>
          <ac:spMkLst>
            <pc:docMk/>
            <pc:sldMk cId="804947156" sldId="296"/>
            <ac:spMk id="30" creationId="{2D3B2271-4869-4B43-B06A-961F71E1269A}"/>
          </ac:spMkLst>
        </pc:spChg>
        <pc:spChg chg="add mod">
          <ac:chgData name="Martina Marino" userId="5b696a2f-595b-48fd-9307-7b8f50f6727d" providerId="ADAL" clId="{FFF91C12-95F9-4B50-A4C9-D2D861E7FB7E}" dt="2022-04-26T16:05:09.649" v="3341" actId="6549"/>
          <ac:spMkLst>
            <pc:docMk/>
            <pc:sldMk cId="804947156" sldId="296"/>
            <ac:spMk id="31" creationId="{0511F546-DBDD-4FDF-9E0E-ECD2E76BB665}"/>
          </ac:spMkLst>
        </pc:spChg>
        <pc:picChg chg="del">
          <ac:chgData name="Martina Marino" userId="5b696a2f-595b-48fd-9307-7b8f50f6727d" providerId="ADAL" clId="{FFF91C12-95F9-4B50-A4C9-D2D861E7FB7E}" dt="2022-04-27T07:34:02.691" v="3846" actId="478"/>
          <ac:picMkLst>
            <pc:docMk/>
            <pc:sldMk cId="804947156" sldId="296"/>
            <ac:picMk id="3" creationId="{22FD99C7-9A9B-4104-A60C-92DFFA9747E4}"/>
          </ac:picMkLst>
        </pc:picChg>
      </pc:sldChg>
      <pc:sldChg chg="addSp delSp modSp mod modTransition setBg">
        <pc:chgData name="Martina Marino" userId="5b696a2f-595b-48fd-9307-7b8f50f6727d" providerId="ADAL" clId="{FFF91C12-95F9-4B50-A4C9-D2D861E7FB7E}" dt="2022-04-27T07:24:30.791" v="3839"/>
        <pc:sldMkLst>
          <pc:docMk/>
          <pc:sldMk cId="573726373" sldId="300"/>
        </pc:sldMkLst>
        <pc:spChg chg="del">
          <ac:chgData name="Martina Marino" userId="5b696a2f-595b-48fd-9307-7b8f50f6727d" providerId="ADAL" clId="{FFF91C12-95F9-4B50-A4C9-D2D861E7FB7E}" dt="2022-04-26T14:09:16.618" v="2330" actId="478"/>
          <ac:spMkLst>
            <pc:docMk/>
            <pc:sldMk cId="573726373" sldId="300"/>
            <ac:spMk id="4" creationId="{BBA08E95-151C-490D-BE75-0C06ACC12935}"/>
          </ac:spMkLst>
        </pc:spChg>
        <pc:spChg chg="mod">
          <ac:chgData name="Martina Marino" userId="5b696a2f-595b-48fd-9307-7b8f50f6727d" providerId="ADAL" clId="{FFF91C12-95F9-4B50-A4C9-D2D861E7FB7E}" dt="2022-04-26T16:05:53.735" v="3403" actId="1076"/>
          <ac:spMkLst>
            <pc:docMk/>
            <pc:sldMk cId="573726373" sldId="300"/>
            <ac:spMk id="5" creationId="{D57CB928-97DD-415E-9F23-46F45DCF3F20}"/>
          </ac:spMkLst>
        </pc:spChg>
        <pc:spChg chg="del mod">
          <ac:chgData name="Martina Marino" userId="5b696a2f-595b-48fd-9307-7b8f50f6727d" providerId="ADAL" clId="{FFF91C12-95F9-4B50-A4C9-D2D861E7FB7E}" dt="2022-04-26T16:05:23.444" v="3347" actId="478"/>
          <ac:spMkLst>
            <pc:docMk/>
            <pc:sldMk cId="573726373" sldId="300"/>
            <ac:spMk id="20" creationId="{BF17AB88-56BA-42EB-981A-E58FC5656BE8}"/>
          </ac:spMkLst>
        </pc:spChg>
        <pc:spChg chg="add del mod">
          <ac:chgData name="Martina Marino" userId="5b696a2f-595b-48fd-9307-7b8f50f6727d" providerId="ADAL" clId="{FFF91C12-95F9-4B50-A4C9-D2D861E7FB7E}" dt="2022-04-26T14:14:07.705" v="2412" actId="478"/>
          <ac:spMkLst>
            <pc:docMk/>
            <pc:sldMk cId="573726373" sldId="300"/>
            <ac:spMk id="44" creationId="{BA90DB76-AD01-401B-B40E-DBFB268818E8}"/>
          </ac:spMkLst>
        </pc:spChg>
        <pc:spChg chg="add mod">
          <ac:chgData name="Martina Marino" userId="5b696a2f-595b-48fd-9307-7b8f50f6727d" providerId="ADAL" clId="{FFF91C12-95F9-4B50-A4C9-D2D861E7FB7E}" dt="2022-04-26T16:05:19.158" v="3346" actId="20577"/>
          <ac:spMkLst>
            <pc:docMk/>
            <pc:sldMk cId="573726373" sldId="300"/>
            <ac:spMk id="56" creationId="{03DC36B8-F592-4387-AD8D-2057BFADACB4}"/>
          </ac:spMkLst>
        </pc:spChg>
        <pc:spChg chg="add del mod">
          <ac:chgData name="Martina Marino" userId="5b696a2f-595b-48fd-9307-7b8f50f6727d" providerId="ADAL" clId="{FFF91C12-95F9-4B50-A4C9-D2D861E7FB7E}" dt="2022-04-26T16:05:15.322" v="3343"/>
          <ac:spMkLst>
            <pc:docMk/>
            <pc:sldMk cId="573726373" sldId="300"/>
            <ac:spMk id="57" creationId="{23921DA2-1DC0-4901-A2E7-8401E64D5899}"/>
          </ac:spMkLst>
        </pc:spChg>
        <pc:spChg chg="add mod">
          <ac:chgData name="Martina Marino" userId="5b696a2f-595b-48fd-9307-7b8f50f6727d" providerId="ADAL" clId="{FFF91C12-95F9-4B50-A4C9-D2D861E7FB7E}" dt="2022-04-26T16:05:32.899" v="3401" actId="6549"/>
          <ac:spMkLst>
            <pc:docMk/>
            <pc:sldMk cId="573726373" sldId="300"/>
            <ac:spMk id="58" creationId="{8B481A56-89E7-4DA5-9034-A02D6EB4FBA6}"/>
          </ac:spMkLst>
        </pc:spChg>
      </pc:sldChg>
      <pc:sldChg chg="addSp delSp modSp mod modTransition setBg">
        <pc:chgData name="Martina Marino" userId="5b696a2f-595b-48fd-9307-7b8f50f6727d" providerId="ADAL" clId="{FFF91C12-95F9-4B50-A4C9-D2D861E7FB7E}" dt="2022-04-27T07:24:30.791" v="3839"/>
        <pc:sldMkLst>
          <pc:docMk/>
          <pc:sldMk cId="975242630" sldId="301"/>
        </pc:sldMkLst>
        <pc:spChg chg="del">
          <ac:chgData name="Martina Marino" userId="5b696a2f-595b-48fd-9307-7b8f50f6727d" providerId="ADAL" clId="{FFF91C12-95F9-4B50-A4C9-D2D861E7FB7E}" dt="2022-04-26T14:12:01.661" v="2361" actId="478"/>
          <ac:spMkLst>
            <pc:docMk/>
            <pc:sldMk cId="975242630" sldId="301"/>
            <ac:spMk id="4" creationId="{BBA08E95-151C-490D-BE75-0C06ACC12935}"/>
          </ac:spMkLst>
        </pc:spChg>
        <pc:spChg chg="mod">
          <ac:chgData name="Martina Marino" userId="5b696a2f-595b-48fd-9307-7b8f50f6727d" providerId="ADAL" clId="{FFF91C12-95F9-4B50-A4C9-D2D861E7FB7E}" dt="2022-04-26T15:59:35.455" v="3255" actId="2711"/>
          <ac:spMkLst>
            <pc:docMk/>
            <pc:sldMk cId="975242630" sldId="301"/>
            <ac:spMk id="6" creationId="{1BDF8926-7261-45D2-848A-46490E7BBB7D}"/>
          </ac:spMkLst>
        </pc:spChg>
        <pc:spChg chg="add del mod">
          <ac:chgData name="Martina Marino" userId="5b696a2f-595b-48fd-9307-7b8f50f6727d" providerId="ADAL" clId="{FFF91C12-95F9-4B50-A4C9-D2D861E7FB7E}" dt="2022-04-26T14:13:29.515" v="2394" actId="478"/>
          <ac:spMkLst>
            <pc:docMk/>
            <pc:sldMk cId="975242630" sldId="301"/>
            <ac:spMk id="9" creationId="{E3E51A30-999F-4A93-8F92-455AC54D9C74}"/>
          </ac:spMkLst>
        </pc:spChg>
        <pc:spChg chg="del mod">
          <ac:chgData name="Martina Marino" userId="5b696a2f-595b-48fd-9307-7b8f50f6727d" providerId="ADAL" clId="{FFF91C12-95F9-4B50-A4C9-D2D861E7FB7E}" dt="2022-04-26T14:19:07.788" v="2449" actId="478"/>
          <ac:spMkLst>
            <pc:docMk/>
            <pc:sldMk cId="975242630" sldId="301"/>
            <ac:spMk id="10" creationId="{002CB999-937A-4032-A3F7-05E3DFD934E2}"/>
          </ac:spMkLst>
        </pc:spChg>
        <pc:spChg chg="add mod">
          <ac:chgData name="Martina Marino" userId="5b696a2f-595b-48fd-9307-7b8f50f6727d" providerId="ADAL" clId="{FFF91C12-95F9-4B50-A4C9-D2D861E7FB7E}" dt="2022-04-26T14:18:46.742" v="2444" actId="108"/>
          <ac:spMkLst>
            <pc:docMk/>
            <pc:sldMk cId="975242630" sldId="301"/>
            <ac:spMk id="11" creationId="{FA163635-B8AD-4397-BD35-E764EE937414}"/>
          </ac:spMkLst>
        </pc:spChg>
        <pc:spChg chg="add del mod">
          <ac:chgData name="Martina Marino" userId="5b696a2f-595b-48fd-9307-7b8f50f6727d" providerId="ADAL" clId="{FFF91C12-95F9-4B50-A4C9-D2D861E7FB7E}" dt="2022-04-26T14:19:12.139" v="2451" actId="478"/>
          <ac:spMkLst>
            <pc:docMk/>
            <pc:sldMk cId="975242630" sldId="301"/>
            <ac:spMk id="12" creationId="{6A551079-54D6-44CD-8CB9-8A8FF4138816}"/>
          </ac:spMkLst>
        </pc:spChg>
        <pc:spChg chg="add del mod">
          <ac:chgData name="Martina Marino" userId="5b696a2f-595b-48fd-9307-7b8f50f6727d" providerId="ADAL" clId="{FFF91C12-95F9-4B50-A4C9-D2D861E7FB7E}" dt="2022-04-26T14:23:44.828" v="2489" actId="478"/>
          <ac:spMkLst>
            <pc:docMk/>
            <pc:sldMk cId="975242630" sldId="301"/>
            <ac:spMk id="13" creationId="{8BB2E6B1-F260-42CE-AB29-4533CD81DB51}"/>
          </ac:spMkLst>
        </pc:spChg>
        <pc:spChg chg="add del mod">
          <ac:chgData name="Martina Marino" userId="5b696a2f-595b-48fd-9307-7b8f50f6727d" providerId="ADAL" clId="{FFF91C12-95F9-4B50-A4C9-D2D861E7FB7E}" dt="2022-04-26T15:59:26.601" v="3252" actId="478"/>
          <ac:spMkLst>
            <pc:docMk/>
            <pc:sldMk cId="975242630" sldId="301"/>
            <ac:spMk id="14" creationId="{3FF99082-5F37-4BCC-8BAF-9DF77FF8EB05}"/>
          </ac:spMkLst>
        </pc:spChg>
        <pc:spChg chg="add del mod">
          <ac:chgData name="Martina Marino" userId="5b696a2f-595b-48fd-9307-7b8f50f6727d" providerId="ADAL" clId="{FFF91C12-95F9-4B50-A4C9-D2D861E7FB7E}" dt="2022-04-26T15:59:29.346" v="3253" actId="478"/>
          <ac:spMkLst>
            <pc:docMk/>
            <pc:sldMk cId="975242630" sldId="301"/>
            <ac:spMk id="16" creationId="{1A786F1D-C79A-4C01-B4CE-0B6734163AA3}"/>
          </ac:spMkLst>
        </pc:spChg>
        <pc:spChg chg="add mod">
          <ac:chgData name="Martina Marino" userId="5b696a2f-595b-48fd-9307-7b8f50f6727d" providerId="ADAL" clId="{FFF91C12-95F9-4B50-A4C9-D2D861E7FB7E}" dt="2022-04-26T15:59:30.101" v="3254"/>
          <ac:spMkLst>
            <pc:docMk/>
            <pc:sldMk cId="975242630" sldId="301"/>
            <ac:spMk id="17" creationId="{5CCE9D5A-9736-4392-9D4B-BB58911811A0}"/>
          </ac:spMkLst>
        </pc:spChg>
        <pc:picChg chg="mod">
          <ac:chgData name="Martina Marino" userId="5b696a2f-595b-48fd-9307-7b8f50f6727d" providerId="ADAL" clId="{FFF91C12-95F9-4B50-A4C9-D2D861E7FB7E}" dt="2022-04-26T14:17:58.189" v="2438" actId="14100"/>
          <ac:picMkLst>
            <pc:docMk/>
            <pc:sldMk cId="975242630" sldId="301"/>
            <ac:picMk id="2" creationId="{1618351D-FD22-72B0-B241-3FC9FB2006C0}"/>
          </ac:picMkLst>
        </pc:picChg>
      </pc:sldChg>
      <pc:sldChg chg="addSp delSp modSp mod modTransition setBg">
        <pc:chgData name="Martina Marino" userId="5b696a2f-595b-48fd-9307-7b8f50f6727d" providerId="ADAL" clId="{FFF91C12-95F9-4B50-A4C9-D2D861E7FB7E}" dt="2022-04-27T07:24:30.791" v="3839"/>
        <pc:sldMkLst>
          <pc:docMk/>
          <pc:sldMk cId="175192331" sldId="302"/>
        </pc:sldMkLst>
        <pc:spChg chg="del">
          <ac:chgData name="Martina Marino" userId="5b696a2f-595b-48fd-9307-7b8f50f6727d" providerId="ADAL" clId="{FFF91C12-95F9-4B50-A4C9-D2D861E7FB7E}" dt="2022-04-26T14:06:39.875" v="2315" actId="478"/>
          <ac:spMkLst>
            <pc:docMk/>
            <pc:sldMk cId="175192331" sldId="302"/>
            <ac:spMk id="4" creationId="{BBA08E95-151C-490D-BE75-0C06ACC12935}"/>
          </ac:spMkLst>
        </pc:spChg>
        <pc:spChg chg="mod">
          <ac:chgData name="Martina Marino" userId="5b696a2f-595b-48fd-9307-7b8f50f6727d" providerId="ADAL" clId="{FFF91C12-95F9-4B50-A4C9-D2D861E7FB7E}" dt="2022-04-26T15:59:50.975" v="3258" actId="2711"/>
          <ac:spMkLst>
            <pc:docMk/>
            <pc:sldMk cId="175192331" sldId="302"/>
            <ac:spMk id="6" creationId="{1BDF8926-7261-45D2-848A-46490E7BBB7D}"/>
          </ac:spMkLst>
        </pc:spChg>
        <pc:spChg chg="add del mod">
          <ac:chgData name="Martina Marino" userId="5b696a2f-595b-48fd-9307-7b8f50f6727d" providerId="ADAL" clId="{FFF91C12-95F9-4B50-A4C9-D2D861E7FB7E}" dt="2022-04-26T14:26:37.387" v="2508" actId="478"/>
          <ac:spMkLst>
            <pc:docMk/>
            <pc:sldMk cId="175192331" sldId="302"/>
            <ac:spMk id="7" creationId="{F4ACC96F-753C-4F23-8F88-98C8DE13F251}"/>
          </ac:spMkLst>
        </pc:spChg>
        <pc:spChg chg="add del mod">
          <ac:chgData name="Martina Marino" userId="5b696a2f-595b-48fd-9307-7b8f50f6727d" providerId="ADAL" clId="{FFF91C12-95F9-4B50-A4C9-D2D861E7FB7E}" dt="2022-04-26T14:06:41.578" v="2317"/>
          <ac:spMkLst>
            <pc:docMk/>
            <pc:sldMk cId="175192331" sldId="302"/>
            <ac:spMk id="9" creationId="{F1087847-DB37-4978-8FFC-1B7FE2A28C96}"/>
          </ac:spMkLst>
        </pc:spChg>
        <pc:spChg chg="del mod">
          <ac:chgData name="Martina Marino" userId="5b696a2f-595b-48fd-9307-7b8f50f6727d" providerId="ADAL" clId="{FFF91C12-95F9-4B50-A4C9-D2D861E7FB7E}" dt="2022-04-26T14:26:33.972" v="2506" actId="478"/>
          <ac:spMkLst>
            <pc:docMk/>
            <pc:sldMk cId="175192331" sldId="302"/>
            <ac:spMk id="10" creationId="{002CB999-937A-4032-A3F7-05E3DFD934E2}"/>
          </ac:spMkLst>
        </pc:spChg>
        <pc:spChg chg="add del mod">
          <ac:chgData name="Martina Marino" userId="5b696a2f-595b-48fd-9307-7b8f50f6727d" providerId="ADAL" clId="{FFF91C12-95F9-4B50-A4C9-D2D861E7FB7E}" dt="2022-04-26T14:11:58.560" v="2359" actId="478"/>
          <ac:spMkLst>
            <pc:docMk/>
            <pc:sldMk cId="175192331" sldId="302"/>
            <ac:spMk id="11" creationId="{17148A92-DBF5-427D-BA39-6F64B6527C7B}"/>
          </ac:spMkLst>
        </pc:spChg>
        <pc:spChg chg="add del mod">
          <ac:chgData name="Martina Marino" userId="5b696a2f-595b-48fd-9307-7b8f50f6727d" providerId="ADAL" clId="{FFF91C12-95F9-4B50-A4C9-D2D861E7FB7E}" dt="2022-04-26T14:13:31.613" v="2396" actId="478"/>
          <ac:spMkLst>
            <pc:docMk/>
            <pc:sldMk cId="175192331" sldId="302"/>
            <ac:spMk id="12" creationId="{22EDD145-46E3-4B17-AD71-776D709D0932}"/>
          </ac:spMkLst>
        </pc:spChg>
        <pc:spChg chg="add mod">
          <ac:chgData name="Martina Marino" userId="5b696a2f-595b-48fd-9307-7b8f50f6727d" providerId="ADAL" clId="{FFF91C12-95F9-4B50-A4C9-D2D861E7FB7E}" dt="2022-04-26T14:13:31.854" v="2397"/>
          <ac:spMkLst>
            <pc:docMk/>
            <pc:sldMk cId="175192331" sldId="302"/>
            <ac:spMk id="13" creationId="{F6B8B3AC-6BBE-4CB2-B22F-8984045FCE25}"/>
          </ac:spMkLst>
        </pc:spChg>
        <pc:spChg chg="add del mod">
          <ac:chgData name="Martina Marino" userId="5b696a2f-595b-48fd-9307-7b8f50f6727d" providerId="ADAL" clId="{FFF91C12-95F9-4B50-A4C9-D2D861E7FB7E}" dt="2022-04-26T14:26:12.764" v="2502" actId="478"/>
          <ac:spMkLst>
            <pc:docMk/>
            <pc:sldMk cId="175192331" sldId="302"/>
            <ac:spMk id="14" creationId="{D686155D-7001-42A7-B21A-A08BF316D12E}"/>
          </ac:spMkLst>
        </pc:spChg>
        <pc:spChg chg="add del mod">
          <ac:chgData name="Martina Marino" userId="5b696a2f-595b-48fd-9307-7b8f50f6727d" providerId="ADAL" clId="{FFF91C12-95F9-4B50-A4C9-D2D861E7FB7E}" dt="2022-04-26T15:59:44.295" v="3256" actId="478"/>
          <ac:spMkLst>
            <pc:docMk/>
            <pc:sldMk cId="175192331" sldId="302"/>
            <ac:spMk id="15" creationId="{D2E029B0-C0EA-479F-BBD5-4F884B02D4F6}"/>
          </ac:spMkLst>
        </pc:spChg>
        <pc:spChg chg="add mod">
          <ac:chgData name="Martina Marino" userId="5b696a2f-595b-48fd-9307-7b8f50f6727d" providerId="ADAL" clId="{FFF91C12-95F9-4B50-A4C9-D2D861E7FB7E}" dt="2022-04-26T15:59:44.988" v="3257"/>
          <ac:spMkLst>
            <pc:docMk/>
            <pc:sldMk cId="175192331" sldId="302"/>
            <ac:spMk id="16" creationId="{A0D63FB0-4B01-4F0F-B19B-D6118EDF1DBB}"/>
          </ac:spMkLst>
        </pc:spChg>
      </pc:sldChg>
      <pc:sldChg chg="addSp delSp modSp mod modTransition setBg">
        <pc:chgData name="Martina Marino" userId="5b696a2f-595b-48fd-9307-7b8f50f6727d" providerId="ADAL" clId="{FFF91C12-95F9-4B50-A4C9-D2D861E7FB7E}" dt="2022-04-27T07:24:30.791" v="3839"/>
        <pc:sldMkLst>
          <pc:docMk/>
          <pc:sldMk cId="4289649078" sldId="303"/>
        </pc:sldMkLst>
        <pc:spChg chg="del">
          <ac:chgData name="Martina Marino" userId="5b696a2f-595b-48fd-9307-7b8f50f6727d" providerId="ADAL" clId="{FFF91C12-95F9-4B50-A4C9-D2D861E7FB7E}" dt="2022-04-26T14:10:28.702" v="2347" actId="478"/>
          <ac:spMkLst>
            <pc:docMk/>
            <pc:sldMk cId="4289649078" sldId="303"/>
            <ac:spMk id="4" creationId="{BBA08E95-151C-490D-BE75-0C06ACC12935}"/>
          </ac:spMkLst>
        </pc:spChg>
        <pc:spChg chg="mod">
          <ac:chgData name="Martina Marino" userId="5b696a2f-595b-48fd-9307-7b8f50f6727d" providerId="ADAL" clId="{FFF91C12-95F9-4B50-A4C9-D2D861E7FB7E}" dt="2022-04-26T16:00:05.332" v="3262" actId="2711"/>
          <ac:spMkLst>
            <pc:docMk/>
            <pc:sldMk cId="4289649078" sldId="303"/>
            <ac:spMk id="6" creationId="{1BDF8926-7261-45D2-848A-46490E7BBB7D}"/>
          </ac:spMkLst>
        </pc:spChg>
        <pc:spChg chg="add del mod">
          <ac:chgData name="Martina Marino" userId="5b696a2f-595b-48fd-9307-7b8f50f6727d" providerId="ADAL" clId="{FFF91C12-95F9-4B50-A4C9-D2D861E7FB7E}" dt="2022-04-26T14:11:55.530" v="2357" actId="478"/>
          <ac:spMkLst>
            <pc:docMk/>
            <pc:sldMk cId="4289649078" sldId="303"/>
            <ac:spMk id="9" creationId="{CB12433D-8803-4938-9A3D-78FFAA57793A}"/>
          </ac:spMkLst>
        </pc:spChg>
        <pc:spChg chg="del mod">
          <ac:chgData name="Martina Marino" userId="5b696a2f-595b-48fd-9307-7b8f50f6727d" providerId="ADAL" clId="{FFF91C12-95F9-4B50-A4C9-D2D861E7FB7E}" dt="2022-04-26T14:26:42.907" v="2509" actId="478"/>
          <ac:spMkLst>
            <pc:docMk/>
            <pc:sldMk cId="4289649078" sldId="303"/>
            <ac:spMk id="10" creationId="{002CB999-937A-4032-A3F7-05E3DFD934E2}"/>
          </ac:spMkLst>
        </pc:spChg>
        <pc:spChg chg="add del mod">
          <ac:chgData name="Martina Marino" userId="5b696a2f-595b-48fd-9307-7b8f50f6727d" providerId="ADAL" clId="{FFF91C12-95F9-4B50-A4C9-D2D861E7FB7E}" dt="2022-04-26T14:13:33.664" v="2398" actId="478"/>
          <ac:spMkLst>
            <pc:docMk/>
            <pc:sldMk cId="4289649078" sldId="303"/>
            <ac:spMk id="11" creationId="{FB83CE60-BE77-4CC0-BDFA-D6FCB59BFAEE}"/>
          </ac:spMkLst>
        </pc:spChg>
        <pc:spChg chg="add mod">
          <ac:chgData name="Martina Marino" userId="5b696a2f-595b-48fd-9307-7b8f50f6727d" providerId="ADAL" clId="{FFF91C12-95F9-4B50-A4C9-D2D861E7FB7E}" dt="2022-04-26T14:13:33.919" v="2399"/>
          <ac:spMkLst>
            <pc:docMk/>
            <pc:sldMk cId="4289649078" sldId="303"/>
            <ac:spMk id="12" creationId="{60E2E3CD-7B72-4D3C-BD2C-491513041565}"/>
          </ac:spMkLst>
        </pc:spChg>
        <pc:spChg chg="add del mod">
          <ac:chgData name="Martina Marino" userId="5b696a2f-595b-48fd-9307-7b8f50f6727d" providerId="ADAL" clId="{FFF91C12-95F9-4B50-A4C9-D2D861E7FB7E}" dt="2022-04-26T14:27:02.346" v="2513" actId="478"/>
          <ac:spMkLst>
            <pc:docMk/>
            <pc:sldMk cId="4289649078" sldId="303"/>
            <ac:spMk id="13" creationId="{82D9CE5D-8A02-41E2-BC7D-09AD7184CFA9}"/>
          </ac:spMkLst>
        </pc:spChg>
        <pc:spChg chg="add del mod">
          <ac:chgData name="Martina Marino" userId="5b696a2f-595b-48fd-9307-7b8f50f6727d" providerId="ADAL" clId="{FFF91C12-95F9-4B50-A4C9-D2D861E7FB7E}" dt="2022-04-26T14:27:01.133" v="2512" actId="478"/>
          <ac:spMkLst>
            <pc:docMk/>
            <pc:sldMk cId="4289649078" sldId="303"/>
            <ac:spMk id="14" creationId="{A4823E79-A2D2-41A1-AC9F-748065388D47}"/>
          </ac:spMkLst>
        </pc:spChg>
        <pc:spChg chg="add del mod">
          <ac:chgData name="Martina Marino" userId="5b696a2f-595b-48fd-9307-7b8f50f6727d" providerId="ADAL" clId="{FFF91C12-95F9-4B50-A4C9-D2D861E7FB7E}" dt="2022-04-26T15:59:56.464" v="3259" actId="478"/>
          <ac:spMkLst>
            <pc:docMk/>
            <pc:sldMk cId="4289649078" sldId="303"/>
            <ac:spMk id="15" creationId="{8DE60B56-53AB-4D6D-852C-1A7767B3565F}"/>
          </ac:spMkLst>
        </pc:spChg>
        <pc:spChg chg="add del mod">
          <ac:chgData name="Martina Marino" userId="5b696a2f-595b-48fd-9307-7b8f50f6727d" providerId="ADAL" clId="{FFF91C12-95F9-4B50-A4C9-D2D861E7FB7E}" dt="2022-04-26T16:00:00.736" v="3261" actId="478"/>
          <ac:spMkLst>
            <pc:docMk/>
            <pc:sldMk cId="4289649078" sldId="303"/>
            <ac:spMk id="17" creationId="{DE3F867B-5EEA-4056-B846-5064E935A8FB}"/>
          </ac:spMkLst>
        </pc:spChg>
        <pc:spChg chg="add mod">
          <ac:chgData name="Martina Marino" userId="5b696a2f-595b-48fd-9307-7b8f50f6727d" providerId="ADAL" clId="{FFF91C12-95F9-4B50-A4C9-D2D861E7FB7E}" dt="2022-04-26T15:59:57.036" v="3260"/>
          <ac:spMkLst>
            <pc:docMk/>
            <pc:sldMk cId="4289649078" sldId="303"/>
            <ac:spMk id="18" creationId="{F438BCEA-82AC-40EC-A034-8CAF56CA0034}"/>
          </ac:spMkLst>
        </pc:spChg>
      </pc:sldChg>
      <pc:sldChg chg="addSp delSp add del setBg delDesignElem">
        <pc:chgData name="Martina Marino" userId="5b696a2f-595b-48fd-9307-7b8f50f6727d" providerId="ADAL" clId="{FFF91C12-95F9-4B50-A4C9-D2D861E7FB7E}" dt="2022-04-26T13:16:32.607" v="2057"/>
        <pc:sldMkLst>
          <pc:docMk/>
          <pc:sldMk cId="1416879028" sldId="304"/>
        </pc:sldMkLst>
        <pc:spChg chg="add del">
          <ac:chgData name="Martina Marino" userId="5b696a2f-595b-48fd-9307-7b8f50f6727d" providerId="ADAL" clId="{FFF91C12-95F9-4B50-A4C9-D2D861E7FB7E}" dt="2022-04-26T13:16:32.607" v="2057"/>
          <ac:spMkLst>
            <pc:docMk/>
            <pc:sldMk cId="1416879028" sldId="304"/>
            <ac:spMk id="32" creationId="{2B566528-1B12-4246-9431-5C2D7D081168}"/>
          </ac:spMkLst>
        </pc:spChg>
        <pc:grpChg chg="add del">
          <ac:chgData name="Martina Marino" userId="5b696a2f-595b-48fd-9307-7b8f50f6727d" providerId="ADAL" clId="{FFF91C12-95F9-4B50-A4C9-D2D861E7FB7E}" dt="2022-04-26T13:16:32.607" v="2057"/>
          <ac:grpSpMkLst>
            <pc:docMk/>
            <pc:sldMk cId="1416879028" sldId="304"/>
            <ac:grpSpMk id="17" creationId="{5995D10D-E9C9-47DB-AE7E-801FEF38F5C9}"/>
          </ac:grpSpMkLst>
        </pc:grpChg>
        <pc:grpChg chg="add del">
          <ac:chgData name="Martina Marino" userId="5b696a2f-595b-48fd-9307-7b8f50f6727d" providerId="ADAL" clId="{FFF91C12-95F9-4B50-A4C9-D2D861E7FB7E}" dt="2022-04-26T13:16:32.607" v="2057"/>
          <ac:grpSpMkLst>
            <pc:docMk/>
            <pc:sldMk cId="1416879028" sldId="304"/>
            <ac:grpSpMk id="33" creationId="{828A5161-06F1-46CF-8AD7-844680A59E13}"/>
          </ac:grpSpMkLst>
        </pc:grpChg>
      </pc:sldChg>
      <pc:sldChg chg="addSp delSp add del setBg delDesignElem">
        <pc:chgData name="Martina Marino" userId="5b696a2f-595b-48fd-9307-7b8f50f6727d" providerId="ADAL" clId="{FFF91C12-95F9-4B50-A4C9-D2D861E7FB7E}" dt="2022-04-26T13:16:06.212" v="2054"/>
        <pc:sldMkLst>
          <pc:docMk/>
          <pc:sldMk cId="2873979652" sldId="304"/>
        </pc:sldMkLst>
        <pc:spChg chg="add del">
          <ac:chgData name="Martina Marino" userId="5b696a2f-595b-48fd-9307-7b8f50f6727d" providerId="ADAL" clId="{FFF91C12-95F9-4B50-A4C9-D2D861E7FB7E}" dt="2022-04-26T13:16:06.212" v="2054"/>
          <ac:spMkLst>
            <pc:docMk/>
            <pc:sldMk cId="2873979652" sldId="304"/>
            <ac:spMk id="32" creationId="{2B566528-1B12-4246-9431-5C2D7D081168}"/>
          </ac:spMkLst>
        </pc:spChg>
        <pc:grpChg chg="add del">
          <ac:chgData name="Martina Marino" userId="5b696a2f-595b-48fd-9307-7b8f50f6727d" providerId="ADAL" clId="{FFF91C12-95F9-4B50-A4C9-D2D861E7FB7E}" dt="2022-04-26T13:16:06.212" v="2054"/>
          <ac:grpSpMkLst>
            <pc:docMk/>
            <pc:sldMk cId="2873979652" sldId="304"/>
            <ac:grpSpMk id="17" creationId="{5995D10D-E9C9-47DB-AE7E-801FEF38F5C9}"/>
          </ac:grpSpMkLst>
        </pc:grpChg>
        <pc:grpChg chg="add del">
          <ac:chgData name="Martina Marino" userId="5b696a2f-595b-48fd-9307-7b8f50f6727d" providerId="ADAL" clId="{FFF91C12-95F9-4B50-A4C9-D2D861E7FB7E}" dt="2022-04-26T13:16:06.212" v="2054"/>
          <ac:grpSpMkLst>
            <pc:docMk/>
            <pc:sldMk cId="2873979652" sldId="304"/>
            <ac:grpSpMk id="33" creationId="{828A5161-06F1-46CF-8AD7-844680A59E13}"/>
          </ac:grpSpMkLst>
        </pc:grpChg>
      </pc:sldChg>
      <pc:sldChg chg="addSp delSp modSp mod modTransition setBg">
        <pc:chgData name="Martina Marino" userId="5b696a2f-595b-48fd-9307-7b8f50f6727d" providerId="ADAL" clId="{FFF91C12-95F9-4B50-A4C9-D2D861E7FB7E}" dt="2022-04-27T07:24:30.791" v="3839"/>
        <pc:sldMkLst>
          <pc:docMk/>
          <pc:sldMk cId="3959260682" sldId="304"/>
        </pc:sldMkLst>
        <pc:spChg chg="del">
          <ac:chgData name="Martina Marino" userId="5b696a2f-595b-48fd-9307-7b8f50f6727d" providerId="ADAL" clId="{FFF91C12-95F9-4B50-A4C9-D2D861E7FB7E}" dt="2022-04-26T14:10:24.655" v="2345" actId="478"/>
          <ac:spMkLst>
            <pc:docMk/>
            <pc:sldMk cId="3959260682" sldId="304"/>
            <ac:spMk id="4" creationId="{BBA08E95-151C-490D-BE75-0C06ACC12935}"/>
          </ac:spMkLst>
        </pc:spChg>
        <pc:spChg chg="mod">
          <ac:chgData name="Martina Marino" userId="5b696a2f-595b-48fd-9307-7b8f50f6727d" providerId="ADAL" clId="{FFF91C12-95F9-4B50-A4C9-D2D861E7FB7E}" dt="2022-04-26T16:00:22.467" v="3266" actId="2711"/>
          <ac:spMkLst>
            <pc:docMk/>
            <pc:sldMk cId="3959260682" sldId="304"/>
            <ac:spMk id="6" creationId="{1BDF8926-7261-45D2-848A-46490E7BBB7D}"/>
          </ac:spMkLst>
        </pc:spChg>
        <pc:spChg chg="add del mod">
          <ac:chgData name="Martina Marino" userId="5b696a2f-595b-48fd-9307-7b8f50f6727d" providerId="ADAL" clId="{FFF91C12-95F9-4B50-A4C9-D2D861E7FB7E}" dt="2022-04-26T14:11:52.654" v="2355" actId="478"/>
          <ac:spMkLst>
            <pc:docMk/>
            <pc:sldMk cId="3959260682" sldId="304"/>
            <ac:spMk id="7" creationId="{18D6545B-4021-4AA8-A3C2-CA11F22BF76B}"/>
          </ac:spMkLst>
        </pc:spChg>
        <pc:spChg chg="add del mod">
          <ac:chgData name="Martina Marino" userId="5b696a2f-595b-48fd-9307-7b8f50f6727d" providerId="ADAL" clId="{FFF91C12-95F9-4B50-A4C9-D2D861E7FB7E}" dt="2022-04-26T14:13:36.173" v="2400" actId="478"/>
          <ac:spMkLst>
            <pc:docMk/>
            <pc:sldMk cId="3959260682" sldId="304"/>
            <ac:spMk id="8" creationId="{C60E5DA0-6C3B-402F-A6D8-6340D6174A64}"/>
          </ac:spMkLst>
        </pc:spChg>
        <pc:spChg chg="add mod">
          <ac:chgData name="Martina Marino" userId="5b696a2f-595b-48fd-9307-7b8f50f6727d" providerId="ADAL" clId="{FFF91C12-95F9-4B50-A4C9-D2D861E7FB7E}" dt="2022-04-26T14:13:36.400" v="2401"/>
          <ac:spMkLst>
            <pc:docMk/>
            <pc:sldMk cId="3959260682" sldId="304"/>
            <ac:spMk id="9" creationId="{479CD60E-A183-49BC-A9B5-DBA44EBDB7C7}"/>
          </ac:spMkLst>
        </pc:spChg>
        <pc:spChg chg="del mod">
          <ac:chgData name="Martina Marino" userId="5b696a2f-595b-48fd-9307-7b8f50f6727d" providerId="ADAL" clId="{FFF91C12-95F9-4B50-A4C9-D2D861E7FB7E}" dt="2022-04-26T16:00:13.013" v="3263" actId="478"/>
          <ac:spMkLst>
            <pc:docMk/>
            <pc:sldMk cId="3959260682" sldId="304"/>
            <ac:spMk id="10" creationId="{002CB999-937A-4032-A3F7-05E3DFD934E2}"/>
          </ac:spMkLst>
        </pc:spChg>
        <pc:spChg chg="add del mod">
          <ac:chgData name="Martina Marino" userId="5b696a2f-595b-48fd-9307-7b8f50f6727d" providerId="ADAL" clId="{FFF91C12-95F9-4B50-A4C9-D2D861E7FB7E}" dt="2022-04-26T16:00:16.678" v="3264" actId="478"/>
          <ac:spMkLst>
            <pc:docMk/>
            <pc:sldMk cId="3959260682" sldId="304"/>
            <ac:spMk id="11" creationId="{FE8D534D-8A7A-48AD-87BF-4169147B50D0}"/>
          </ac:spMkLst>
        </pc:spChg>
        <pc:spChg chg="add mod">
          <ac:chgData name="Martina Marino" userId="5b696a2f-595b-48fd-9307-7b8f50f6727d" providerId="ADAL" clId="{FFF91C12-95F9-4B50-A4C9-D2D861E7FB7E}" dt="2022-04-26T16:00:51.160" v="3275" actId="20577"/>
          <ac:spMkLst>
            <pc:docMk/>
            <pc:sldMk cId="3959260682" sldId="304"/>
            <ac:spMk id="12" creationId="{B68EE250-77F5-4272-8E6B-9F81D747BC56}"/>
          </ac:spMkLst>
        </pc:spChg>
      </pc:sldChg>
      <pc:sldChg chg="addSp delSp modSp mod modTransition">
        <pc:chgData name="Martina Marino" userId="5b696a2f-595b-48fd-9307-7b8f50f6727d" providerId="ADAL" clId="{FFF91C12-95F9-4B50-A4C9-D2D861E7FB7E}" dt="2022-04-27T07:24:30.791" v="3839"/>
        <pc:sldMkLst>
          <pc:docMk/>
          <pc:sldMk cId="3901496867" sldId="305"/>
        </pc:sldMkLst>
        <pc:spChg chg="del">
          <ac:chgData name="Martina Marino" userId="5b696a2f-595b-48fd-9307-7b8f50f6727d" providerId="ADAL" clId="{FFF91C12-95F9-4B50-A4C9-D2D861E7FB7E}" dt="2022-04-26T14:09:13.215" v="2328" actId="478"/>
          <ac:spMkLst>
            <pc:docMk/>
            <pc:sldMk cId="3901496867" sldId="305"/>
            <ac:spMk id="4" creationId="{BBA08E95-151C-490D-BE75-0C06ACC12935}"/>
          </ac:spMkLst>
        </pc:spChg>
        <pc:spChg chg="mod">
          <ac:chgData name="Martina Marino" userId="5b696a2f-595b-48fd-9307-7b8f50f6727d" providerId="ADAL" clId="{FFF91C12-95F9-4B50-A4C9-D2D861E7FB7E}" dt="2022-04-26T16:06:19.210" v="3443" actId="1076"/>
          <ac:spMkLst>
            <pc:docMk/>
            <pc:sldMk cId="3901496867" sldId="305"/>
            <ac:spMk id="5" creationId="{D57CB928-97DD-415E-9F23-46F45DCF3F20}"/>
          </ac:spMkLst>
        </pc:spChg>
        <pc:spChg chg="add del mod">
          <ac:chgData name="Martina Marino" userId="5b696a2f-595b-48fd-9307-7b8f50f6727d" providerId="ADAL" clId="{FFF91C12-95F9-4B50-A4C9-D2D861E7FB7E}" dt="2022-04-26T14:14:10.251" v="2414" actId="478"/>
          <ac:spMkLst>
            <pc:docMk/>
            <pc:sldMk cId="3901496867" sldId="305"/>
            <ac:spMk id="7" creationId="{7A2BB16E-39FB-42A6-81BB-7CD7276A6279}"/>
          </ac:spMkLst>
        </pc:spChg>
        <pc:spChg chg="add mod">
          <ac:chgData name="Martina Marino" userId="5b696a2f-595b-48fd-9307-7b8f50f6727d" providerId="ADAL" clId="{FFF91C12-95F9-4B50-A4C9-D2D861E7FB7E}" dt="2022-04-26T14:14:10.539" v="2415"/>
          <ac:spMkLst>
            <pc:docMk/>
            <pc:sldMk cId="3901496867" sldId="305"/>
            <ac:spMk id="13" creationId="{17D56B5F-9E0B-48DA-AEA5-DD72248E6DB9}"/>
          </ac:spMkLst>
        </pc:spChg>
        <pc:spChg chg="add mod">
          <ac:chgData name="Martina Marino" userId="5b696a2f-595b-48fd-9307-7b8f50f6727d" providerId="ADAL" clId="{FFF91C12-95F9-4B50-A4C9-D2D861E7FB7E}" dt="2022-04-26T16:06:09.967" v="3442" actId="6549"/>
          <ac:spMkLst>
            <pc:docMk/>
            <pc:sldMk cId="3901496867" sldId="305"/>
            <ac:spMk id="16" creationId="{20C52427-D597-4746-9912-E5ED90D366B3}"/>
          </ac:spMkLst>
        </pc:spChg>
        <pc:spChg chg="del mod">
          <ac:chgData name="Martina Marino" userId="5b696a2f-595b-48fd-9307-7b8f50f6727d" providerId="ADAL" clId="{FFF91C12-95F9-4B50-A4C9-D2D861E7FB7E}" dt="2022-04-26T16:06:05.103" v="3404" actId="478"/>
          <ac:spMkLst>
            <pc:docMk/>
            <pc:sldMk cId="3901496867" sldId="305"/>
            <ac:spMk id="20" creationId="{BF17AB88-56BA-42EB-981A-E58FC5656BE8}"/>
          </ac:spMkLst>
        </pc:spChg>
        <pc:spChg chg="mod">
          <ac:chgData name="Martina Marino" userId="5b696a2f-595b-48fd-9307-7b8f50f6727d" providerId="ADAL" clId="{FFF91C12-95F9-4B50-A4C9-D2D861E7FB7E}" dt="2022-04-26T16:06:40.216" v="3477" actId="1037"/>
          <ac:spMkLst>
            <pc:docMk/>
            <pc:sldMk cId="3901496867" sldId="305"/>
            <ac:spMk id="31" creationId="{8E10B9B3-B501-4B71-B3AD-DA05AB0E3EDC}"/>
          </ac:spMkLst>
        </pc:spChg>
        <pc:spChg chg="mod">
          <ac:chgData name="Martina Marino" userId="5b696a2f-595b-48fd-9307-7b8f50f6727d" providerId="ADAL" clId="{FFF91C12-95F9-4B50-A4C9-D2D861E7FB7E}" dt="2022-04-27T06:38:43.978" v="3698" actId="14"/>
          <ac:spMkLst>
            <pc:docMk/>
            <pc:sldMk cId="3901496867" sldId="305"/>
            <ac:spMk id="34" creationId="{FEBABBDC-E84D-4B82-B813-6E9C1559FA6F}"/>
          </ac:spMkLst>
        </pc:spChg>
        <pc:picChg chg="mod">
          <ac:chgData name="Martina Marino" userId="5b696a2f-595b-48fd-9307-7b8f50f6727d" providerId="ADAL" clId="{FFF91C12-95F9-4B50-A4C9-D2D861E7FB7E}" dt="2022-04-26T16:06:40.216" v="3477" actId="1037"/>
          <ac:picMkLst>
            <pc:docMk/>
            <pc:sldMk cId="3901496867" sldId="305"/>
            <ac:picMk id="9" creationId="{E47C56E6-DBE6-476D-8F17-BEE0B3F9B145}"/>
          </ac:picMkLst>
        </pc:picChg>
        <pc:picChg chg="mod">
          <ac:chgData name="Martina Marino" userId="5b696a2f-595b-48fd-9307-7b8f50f6727d" providerId="ADAL" clId="{FFF91C12-95F9-4B50-A4C9-D2D861E7FB7E}" dt="2022-04-26T16:06:40.216" v="3477" actId="1037"/>
          <ac:picMkLst>
            <pc:docMk/>
            <pc:sldMk cId="3901496867" sldId="305"/>
            <ac:picMk id="15" creationId="{4C392D44-6317-4606-98C2-E1C8EB2E73B5}"/>
          </ac:picMkLst>
        </pc:picChg>
        <pc:picChg chg="mod">
          <ac:chgData name="Martina Marino" userId="5b696a2f-595b-48fd-9307-7b8f50f6727d" providerId="ADAL" clId="{FFF91C12-95F9-4B50-A4C9-D2D861E7FB7E}" dt="2022-04-26T16:06:28.776" v="3444" actId="1076"/>
          <ac:picMkLst>
            <pc:docMk/>
            <pc:sldMk cId="3901496867" sldId="305"/>
            <ac:picMk id="2050" creationId="{DE9F7D78-2463-4589-B486-904775C9CB71}"/>
          </ac:picMkLst>
        </pc:picChg>
      </pc:sldChg>
      <pc:sldChg chg="addSp delSp modSp mod modTransition">
        <pc:chgData name="Martina Marino" userId="5b696a2f-595b-48fd-9307-7b8f50f6727d" providerId="ADAL" clId="{FFF91C12-95F9-4B50-A4C9-D2D861E7FB7E}" dt="2022-04-27T07:24:30.791" v="3839"/>
        <pc:sldMkLst>
          <pc:docMk/>
          <pc:sldMk cId="700843003" sldId="306"/>
        </pc:sldMkLst>
        <pc:spChg chg="mod">
          <ac:chgData name="Martina Marino" userId="5b696a2f-595b-48fd-9307-7b8f50f6727d" providerId="ADAL" clId="{FFF91C12-95F9-4B50-A4C9-D2D861E7FB7E}" dt="2022-04-26T16:08:35.315" v="3542" actId="14100"/>
          <ac:spMkLst>
            <pc:docMk/>
            <pc:sldMk cId="700843003" sldId="306"/>
            <ac:spMk id="5" creationId="{D57CB928-97DD-415E-9F23-46F45DCF3F20}"/>
          </ac:spMkLst>
        </pc:spChg>
        <pc:spChg chg="mod">
          <ac:chgData name="Martina Marino" userId="5b696a2f-595b-48fd-9307-7b8f50f6727d" providerId="ADAL" clId="{FFF91C12-95F9-4B50-A4C9-D2D861E7FB7E}" dt="2022-04-26T16:08:38.306" v="3543" actId="14100"/>
          <ac:spMkLst>
            <pc:docMk/>
            <pc:sldMk cId="700843003" sldId="306"/>
            <ac:spMk id="12" creationId="{47C5939D-90D7-4B0C-8C44-8D2D454168AA}"/>
          </ac:spMkLst>
        </pc:spChg>
        <pc:spChg chg="mod">
          <ac:chgData name="Martina Marino" userId="5b696a2f-595b-48fd-9307-7b8f50f6727d" providerId="ADAL" clId="{FFF91C12-95F9-4B50-A4C9-D2D861E7FB7E}" dt="2022-04-26T16:02:25.310" v="3289" actId="20577"/>
          <ac:spMkLst>
            <pc:docMk/>
            <pc:sldMk cId="700843003" sldId="306"/>
            <ac:spMk id="13" creationId="{17D56B5F-9E0B-48DA-AEA5-DD72248E6DB9}"/>
          </ac:spMkLst>
        </pc:spChg>
        <pc:spChg chg="mod">
          <ac:chgData name="Martina Marino" userId="5b696a2f-595b-48fd-9307-7b8f50f6727d" providerId="ADAL" clId="{FFF91C12-95F9-4B50-A4C9-D2D861E7FB7E}" dt="2022-04-26T16:08:57.321" v="3545" actId="1076"/>
          <ac:spMkLst>
            <pc:docMk/>
            <pc:sldMk cId="700843003" sldId="306"/>
            <ac:spMk id="16" creationId="{D11A94F9-C790-407C-859C-0E0CA6674BE5}"/>
          </ac:spMkLst>
        </pc:spChg>
        <pc:spChg chg="mod">
          <ac:chgData name="Martina Marino" userId="5b696a2f-595b-48fd-9307-7b8f50f6727d" providerId="ADAL" clId="{FFF91C12-95F9-4B50-A4C9-D2D861E7FB7E}" dt="2022-04-26T16:08:57.321" v="3545" actId="1076"/>
          <ac:spMkLst>
            <pc:docMk/>
            <pc:sldMk cId="700843003" sldId="306"/>
            <ac:spMk id="18" creationId="{66A558BE-C521-45BF-80FE-3E020414FCD5}"/>
          </ac:spMkLst>
        </pc:spChg>
        <pc:spChg chg="add mod">
          <ac:chgData name="Martina Marino" userId="5b696a2f-595b-48fd-9307-7b8f50f6727d" providerId="ADAL" clId="{FFF91C12-95F9-4B50-A4C9-D2D861E7FB7E}" dt="2022-04-26T16:25:05.202" v="3697" actId="1076"/>
          <ac:spMkLst>
            <pc:docMk/>
            <pc:sldMk cId="700843003" sldId="306"/>
            <ac:spMk id="19" creationId="{456C3833-B3A0-4815-B5C5-F478FC7C777D}"/>
          </ac:spMkLst>
        </pc:spChg>
        <pc:spChg chg="del mod">
          <ac:chgData name="Martina Marino" userId="5b696a2f-595b-48fd-9307-7b8f50f6727d" providerId="ADAL" clId="{FFF91C12-95F9-4B50-A4C9-D2D861E7FB7E}" dt="2022-04-26T16:07:09.193" v="3481" actId="478"/>
          <ac:spMkLst>
            <pc:docMk/>
            <pc:sldMk cId="700843003" sldId="306"/>
            <ac:spMk id="20" creationId="{BF17AB88-56BA-42EB-981A-E58FC5656BE8}"/>
          </ac:spMkLst>
        </pc:spChg>
        <pc:picChg chg="mod">
          <ac:chgData name="Martina Marino" userId="5b696a2f-595b-48fd-9307-7b8f50f6727d" providerId="ADAL" clId="{FFF91C12-95F9-4B50-A4C9-D2D861E7FB7E}" dt="2022-04-26T16:09:01.671" v="3546" actId="1076"/>
          <ac:picMkLst>
            <pc:docMk/>
            <pc:sldMk cId="700843003" sldId="306"/>
            <ac:picMk id="3" creationId="{D24F8960-BB93-4AE7-899F-E0EB44D6D5D0}"/>
          </ac:picMkLst>
        </pc:picChg>
        <pc:picChg chg="mod">
          <ac:chgData name="Martina Marino" userId="5b696a2f-595b-48fd-9307-7b8f50f6727d" providerId="ADAL" clId="{FFF91C12-95F9-4B50-A4C9-D2D861E7FB7E}" dt="2022-04-26T16:08:57.321" v="3545" actId="1076"/>
          <ac:picMkLst>
            <pc:docMk/>
            <pc:sldMk cId="700843003" sldId="306"/>
            <ac:picMk id="6" creationId="{A61EE248-F148-4B6E-8C2B-A11C76AD9E97}"/>
          </ac:picMkLst>
        </pc:picChg>
        <pc:picChg chg="mod">
          <ac:chgData name="Martina Marino" userId="5b696a2f-595b-48fd-9307-7b8f50f6727d" providerId="ADAL" clId="{FFF91C12-95F9-4B50-A4C9-D2D861E7FB7E}" dt="2022-04-26T16:08:57.321" v="3545" actId="1076"/>
          <ac:picMkLst>
            <pc:docMk/>
            <pc:sldMk cId="700843003" sldId="306"/>
            <ac:picMk id="8" creationId="{532F6F4D-39E6-4CDC-B2EC-3AE285E68BD0}"/>
          </ac:picMkLst>
        </pc:picChg>
      </pc:sldChg>
      <pc:sldChg chg="addSp delSp modSp add del mod">
        <pc:chgData name="Martina Marino" userId="5b696a2f-595b-48fd-9307-7b8f50f6727d" providerId="ADAL" clId="{FFF91C12-95F9-4B50-A4C9-D2D861E7FB7E}" dt="2022-04-26T14:18:37.431" v="2443" actId="2696"/>
        <pc:sldMkLst>
          <pc:docMk/>
          <pc:sldMk cId="1488799750" sldId="306"/>
        </pc:sldMkLst>
        <pc:spChg chg="add del mod">
          <ac:chgData name="Martina Marino" userId="5b696a2f-595b-48fd-9307-7b8f50f6727d" providerId="ADAL" clId="{FFF91C12-95F9-4B50-A4C9-D2D861E7FB7E}" dt="2022-04-26T14:18:11.369" v="2441" actId="478"/>
          <ac:spMkLst>
            <pc:docMk/>
            <pc:sldMk cId="1488799750" sldId="306"/>
            <ac:spMk id="7" creationId="{6F82A5B8-CE02-4D49-9E34-035C51E74595}"/>
          </ac:spMkLst>
        </pc:spChg>
        <pc:spChg chg="del">
          <ac:chgData name="Martina Marino" userId="5b696a2f-595b-48fd-9307-7b8f50f6727d" providerId="ADAL" clId="{FFF91C12-95F9-4B50-A4C9-D2D861E7FB7E}" dt="2022-04-26T14:18:07.323" v="2440" actId="478"/>
          <ac:spMkLst>
            <pc:docMk/>
            <pc:sldMk cId="1488799750" sldId="306"/>
            <ac:spMk id="10" creationId="{002CB999-937A-4032-A3F7-05E3DFD934E2}"/>
          </ac:spMkLst>
        </pc:spChg>
        <pc:spChg chg="mod">
          <ac:chgData name="Martina Marino" userId="5b696a2f-595b-48fd-9307-7b8f50f6727d" providerId="ADAL" clId="{FFF91C12-95F9-4B50-A4C9-D2D861E7FB7E}" dt="2022-04-26T14:18:14.259" v="2442" actId="1076"/>
          <ac:spMkLst>
            <pc:docMk/>
            <pc:sldMk cId="1488799750" sldId="306"/>
            <ac:spMk id="11" creationId="{FA163635-B8AD-4397-BD35-E764EE937414}"/>
          </ac:spMkLst>
        </pc:spChg>
      </pc:sldChg>
      <pc:sldChg chg="addSp delSp modSp mod modTransition">
        <pc:chgData name="Martina Marino" userId="5b696a2f-595b-48fd-9307-7b8f50f6727d" providerId="ADAL" clId="{FFF91C12-95F9-4B50-A4C9-D2D861E7FB7E}" dt="2022-04-27T08:59:51.694" v="4399" actId="1076"/>
        <pc:sldMkLst>
          <pc:docMk/>
          <pc:sldMk cId="546884287" sldId="307"/>
        </pc:sldMkLst>
        <pc:spChg chg="add del mod">
          <ac:chgData name="Martina Marino" userId="5b696a2f-595b-48fd-9307-7b8f50f6727d" providerId="ADAL" clId="{FFF91C12-95F9-4B50-A4C9-D2D861E7FB7E}" dt="2022-04-26T16:09:57.125" v="3603" actId="478"/>
          <ac:spMkLst>
            <pc:docMk/>
            <pc:sldMk cId="546884287" sldId="307"/>
            <ac:spMk id="7" creationId="{0DDE9A8D-444C-4431-B734-7CA355B0E8EC}"/>
          </ac:spMkLst>
        </pc:spChg>
        <pc:spChg chg="del">
          <ac:chgData name="Martina Marino" userId="5b696a2f-595b-48fd-9307-7b8f50f6727d" providerId="ADAL" clId="{FFF91C12-95F9-4B50-A4C9-D2D861E7FB7E}" dt="2022-04-26T16:10:01.707" v="3604" actId="478"/>
          <ac:spMkLst>
            <pc:docMk/>
            <pc:sldMk cId="546884287" sldId="307"/>
            <ac:spMk id="17" creationId="{8454339B-17CB-4A1D-B1B9-31825F96F920}"/>
          </ac:spMkLst>
        </pc:spChg>
        <pc:spChg chg="mod">
          <ac:chgData name="Martina Marino" userId="5b696a2f-595b-48fd-9307-7b8f50f6727d" providerId="ADAL" clId="{FFF91C12-95F9-4B50-A4C9-D2D861E7FB7E}" dt="2022-04-26T16:10:13.201" v="3645" actId="1076"/>
          <ac:spMkLst>
            <pc:docMk/>
            <pc:sldMk cId="546884287" sldId="307"/>
            <ac:spMk id="19" creationId="{1E17AB29-C001-40B9-A5AC-46A2D40B8896}"/>
          </ac:spMkLst>
        </pc:spChg>
        <pc:spChg chg="add del mod">
          <ac:chgData name="Martina Marino" userId="5b696a2f-595b-48fd-9307-7b8f50f6727d" providerId="ADAL" clId="{FFF91C12-95F9-4B50-A4C9-D2D861E7FB7E}" dt="2022-04-26T16:09:53.402" v="3602" actId="21"/>
          <ac:spMkLst>
            <pc:docMk/>
            <pc:sldMk cId="546884287" sldId="307"/>
            <ac:spMk id="26" creationId="{B195E677-E6C2-465D-B4FC-F612533897B0}"/>
          </ac:spMkLst>
        </pc:spChg>
        <pc:spChg chg="add mod">
          <ac:chgData name="Martina Marino" userId="5b696a2f-595b-48fd-9307-7b8f50f6727d" providerId="ADAL" clId="{FFF91C12-95F9-4B50-A4C9-D2D861E7FB7E}" dt="2022-04-26T16:10:07.522" v="3644" actId="6549"/>
          <ac:spMkLst>
            <pc:docMk/>
            <pc:sldMk cId="546884287" sldId="307"/>
            <ac:spMk id="28" creationId="{F277E947-55BB-4328-A91C-3461ACF5AE02}"/>
          </ac:spMkLst>
        </pc:spChg>
        <pc:picChg chg="del">
          <ac:chgData name="Martina Marino" userId="5b696a2f-595b-48fd-9307-7b8f50f6727d" providerId="ADAL" clId="{FFF91C12-95F9-4B50-A4C9-D2D861E7FB7E}" dt="2022-04-27T07:34:07.661" v="3847" actId="478"/>
          <ac:picMkLst>
            <pc:docMk/>
            <pc:sldMk cId="546884287" sldId="307"/>
            <ac:picMk id="3" creationId="{A49891BE-8BBC-48DF-B903-D5EA5632D552}"/>
          </ac:picMkLst>
        </pc:picChg>
        <pc:picChg chg="mod">
          <ac:chgData name="Martina Marino" userId="5b696a2f-595b-48fd-9307-7b8f50f6727d" providerId="ADAL" clId="{FFF91C12-95F9-4B50-A4C9-D2D861E7FB7E}" dt="2022-04-27T08:59:51.694" v="4399" actId="1076"/>
          <ac:picMkLst>
            <pc:docMk/>
            <pc:sldMk cId="546884287" sldId="307"/>
            <ac:picMk id="3074" creationId="{D2930C0F-4F20-4236-AF13-38C7D327041F}"/>
          </ac:picMkLst>
        </pc:picChg>
      </pc:sldChg>
      <pc:sldChg chg="addSp delSp modSp mod modTransition">
        <pc:chgData name="Martina Marino" userId="5b696a2f-595b-48fd-9307-7b8f50f6727d" providerId="ADAL" clId="{FFF91C12-95F9-4B50-A4C9-D2D861E7FB7E}" dt="2022-04-27T08:59:39.151" v="4398" actId="14861"/>
        <pc:sldMkLst>
          <pc:docMk/>
          <pc:sldMk cId="3549375256" sldId="308"/>
        </pc:sldMkLst>
        <pc:spChg chg="mod">
          <ac:chgData name="Martina Marino" userId="5b696a2f-595b-48fd-9307-7b8f50f6727d" providerId="ADAL" clId="{FFF91C12-95F9-4B50-A4C9-D2D861E7FB7E}" dt="2022-04-26T16:09:31.698" v="3597" actId="14"/>
          <ac:spMkLst>
            <pc:docMk/>
            <pc:sldMk cId="3549375256" sldId="308"/>
            <ac:spMk id="5" creationId="{D57CB928-97DD-415E-9F23-46F45DCF3F20}"/>
          </ac:spMkLst>
        </pc:spChg>
        <pc:spChg chg="mod">
          <ac:chgData name="Martina Marino" userId="5b696a2f-595b-48fd-9307-7b8f50f6727d" providerId="ADAL" clId="{FFF91C12-95F9-4B50-A4C9-D2D861E7FB7E}" dt="2022-04-26T16:09:39.684" v="3600" actId="1076"/>
          <ac:spMkLst>
            <pc:docMk/>
            <pc:sldMk cId="3549375256" sldId="308"/>
            <ac:spMk id="11" creationId="{20CBDC66-0409-496F-BB9D-B4D924873B47}"/>
          </ac:spMkLst>
        </pc:spChg>
        <pc:spChg chg="add mod">
          <ac:chgData name="Martina Marino" userId="5b696a2f-595b-48fd-9307-7b8f50f6727d" providerId="ADAL" clId="{FFF91C12-95F9-4B50-A4C9-D2D861E7FB7E}" dt="2022-04-26T16:09:13.157" v="3591" actId="6549"/>
          <ac:spMkLst>
            <pc:docMk/>
            <pc:sldMk cId="3549375256" sldId="308"/>
            <ac:spMk id="18" creationId="{A10A92AE-6A7F-4842-B2BE-3E4A62D0A619}"/>
          </ac:spMkLst>
        </pc:spChg>
        <pc:spChg chg="del">
          <ac:chgData name="Martina Marino" userId="5b696a2f-595b-48fd-9307-7b8f50f6727d" providerId="ADAL" clId="{FFF91C12-95F9-4B50-A4C9-D2D861E7FB7E}" dt="2022-04-26T16:09:05.760" v="3547" actId="478"/>
          <ac:spMkLst>
            <pc:docMk/>
            <pc:sldMk cId="3549375256" sldId="308"/>
            <ac:spMk id="20" creationId="{BF17AB88-56BA-42EB-981A-E58FC5656BE8}"/>
          </ac:spMkLst>
        </pc:spChg>
        <pc:spChg chg="mod">
          <ac:chgData name="Martina Marino" userId="5b696a2f-595b-48fd-9307-7b8f50f6727d" providerId="ADAL" clId="{FFF91C12-95F9-4B50-A4C9-D2D861E7FB7E}" dt="2022-04-26T16:09:39.229" v="3599" actId="1076"/>
          <ac:spMkLst>
            <pc:docMk/>
            <pc:sldMk cId="3549375256" sldId="308"/>
            <ac:spMk id="25" creationId="{013B0D18-7EA6-45BF-8204-B41BF03AA6F2}"/>
          </ac:spMkLst>
        </pc:spChg>
        <pc:picChg chg="mod">
          <ac:chgData name="Martina Marino" userId="5b696a2f-595b-48fd-9307-7b8f50f6727d" providerId="ADAL" clId="{FFF91C12-95F9-4B50-A4C9-D2D861E7FB7E}" dt="2022-04-26T16:09:35.867" v="3598" actId="1076"/>
          <ac:picMkLst>
            <pc:docMk/>
            <pc:sldMk cId="3549375256" sldId="308"/>
            <ac:picMk id="3" creationId="{AAC78465-D652-4D07-BCC0-4BF80C3AEAD6}"/>
          </ac:picMkLst>
        </pc:picChg>
        <pc:picChg chg="mod">
          <ac:chgData name="Martina Marino" userId="5b696a2f-595b-48fd-9307-7b8f50f6727d" providerId="ADAL" clId="{FFF91C12-95F9-4B50-A4C9-D2D861E7FB7E}" dt="2022-04-27T08:59:39.151" v="4398" actId="14861"/>
          <ac:picMkLst>
            <pc:docMk/>
            <pc:sldMk cId="3549375256" sldId="308"/>
            <ac:picMk id="27" creationId="{426DF979-7BD3-4D0A-B5CB-6373381C4FFC}"/>
          </ac:picMkLst>
        </pc:picChg>
      </pc:sldChg>
      <pc:sldChg chg="addSp modSp add mod modTransition modAnim modNotesTx">
        <pc:chgData name="Martina Marino" userId="5b696a2f-595b-48fd-9307-7b8f50f6727d" providerId="ADAL" clId="{FFF91C12-95F9-4B50-A4C9-D2D861E7FB7E}" dt="2022-04-27T07:58:07.433" v="3877"/>
        <pc:sldMkLst>
          <pc:docMk/>
          <pc:sldMk cId="1357902779" sldId="309"/>
        </pc:sldMkLst>
        <pc:spChg chg="add mod">
          <ac:chgData name="Martina Marino" userId="5b696a2f-595b-48fd-9307-7b8f50f6727d" providerId="ADAL" clId="{FFF91C12-95F9-4B50-A4C9-D2D861E7FB7E}" dt="2022-04-27T07:20:17.042" v="3836" actId="1038"/>
          <ac:spMkLst>
            <pc:docMk/>
            <pc:sldMk cId="1357902779" sldId="309"/>
            <ac:spMk id="5" creationId="{F66D8A4E-0E39-4823-BE97-187573881378}"/>
          </ac:spMkLst>
        </pc:spChg>
        <pc:graphicFrameChg chg="mod">
          <ac:chgData name="Martina Marino" userId="5b696a2f-595b-48fd-9307-7b8f50f6727d" providerId="ADAL" clId="{FFF91C12-95F9-4B50-A4C9-D2D861E7FB7E}" dt="2022-04-27T07:20:17.042" v="3836" actId="1038"/>
          <ac:graphicFrameMkLst>
            <pc:docMk/>
            <pc:sldMk cId="1357902779" sldId="309"/>
            <ac:graphicFrameMk id="36" creationId="{A69082C8-E699-8FA8-D702-03F6B7759BA5}"/>
          </ac:graphicFrameMkLst>
        </pc:graphicFrameChg>
      </pc:sldChg>
      <pc:sldChg chg="addSp delSp modSp add mod ord modTransition setBg">
        <pc:chgData name="Martina Marino" userId="5b696a2f-595b-48fd-9307-7b8f50f6727d" providerId="ADAL" clId="{FFF91C12-95F9-4B50-A4C9-D2D861E7FB7E}" dt="2022-04-27T08:55:08.212" v="4382" actId="1076"/>
        <pc:sldMkLst>
          <pc:docMk/>
          <pc:sldMk cId="3389992442" sldId="310"/>
        </pc:sldMkLst>
        <pc:spChg chg="add del mod">
          <ac:chgData name="Martina Marino" userId="5b696a2f-595b-48fd-9307-7b8f50f6727d" providerId="ADAL" clId="{FFF91C12-95F9-4B50-A4C9-D2D861E7FB7E}" dt="2022-04-27T08:03:27.422" v="3887" actId="478"/>
          <ac:spMkLst>
            <pc:docMk/>
            <pc:sldMk cId="3389992442" sldId="310"/>
            <ac:spMk id="2" creationId="{F673DE1E-F11E-4EC5-9860-5688AE177956}"/>
          </ac:spMkLst>
        </pc:spChg>
        <pc:spChg chg="add del mod">
          <ac:chgData name="Martina Marino" userId="5b696a2f-595b-48fd-9307-7b8f50f6727d" providerId="ADAL" clId="{FFF91C12-95F9-4B50-A4C9-D2D861E7FB7E}" dt="2022-04-27T08:46:01.230" v="4355" actId="478"/>
          <ac:spMkLst>
            <pc:docMk/>
            <pc:sldMk cId="3389992442" sldId="310"/>
            <ac:spMk id="11" creationId="{6DF5B26F-0513-47C3-9696-05CDC6B537D5}"/>
          </ac:spMkLst>
        </pc:spChg>
        <pc:spChg chg="add del mod">
          <ac:chgData name="Martina Marino" userId="5b696a2f-595b-48fd-9307-7b8f50f6727d" providerId="ADAL" clId="{FFF91C12-95F9-4B50-A4C9-D2D861E7FB7E}" dt="2022-04-27T08:46:01.230" v="4355" actId="478"/>
          <ac:spMkLst>
            <pc:docMk/>
            <pc:sldMk cId="3389992442" sldId="310"/>
            <ac:spMk id="12" creationId="{7202379F-D195-4C06-A80E-FFD53325FA19}"/>
          </ac:spMkLst>
        </pc:spChg>
        <pc:spChg chg="add del mod">
          <ac:chgData name="Martina Marino" userId="5b696a2f-595b-48fd-9307-7b8f50f6727d" providerId="ADAL" clId="{FFF91C12-95F9-4B50-A4C9-D2D861E7FB7E}" dt="2022-04-27T08:46:01.230" v="4355" actId="478"/>
          <ac:spMkLst>
            <pc:docMk/>
            <pc:sldMk cId="3389992442" sldId="310"/>
            <ac:spMk id="13" creationId="{DF7F315F-73EA-4A67-ADEE-05468BFA3348}"/>
          </ac:spMkLst>
        </pc:spChg>
        <pc:spChg chg="del mod">
          <ac:chgData name="Martina Marino" userId="5b696a2f-595b-48fd-9307-7b8f50f6727d" providerId="ADAL" clId="{FFF91C12-95F9-4B50-A4C9-D2D861E7FB7E}" dt="2022-04-27T08:12:59.327" v="4242" actId="478"/>
          <ac:spMkLst>
            <pc:docMk/>
            <pc:sldMk cId="3389992442" sldId="310"/>
            <ac:spMk id="14" creationId="{98B19613-3559-4D72-8733-8338CF2FEC46}"/>
          </ac:spMkLst>
        </pc:spChg>
        <pc:spChg chg="add del mod">
          <ac:chgData name="Martina Marino" userId="5b696a2f-595b-48fd-9307-7b8f50f6727d" providerId="ADAL" clId="{FFF91C12-95F9-4B50-A4C9-D2D861E7FB7E}" dt="2022-04-27T08:46:01.230" v="4355" actId="478"/>
          <ac:spMkLst>
            <pc:docMk/>
            <pc:sldMk cId="3389992442" sldId="310"/>
            <ac:spMk id="15" creationId="{3A8B55B1-05BB-4B17-A016-2ADCE28153CB}"/>
          </ac:spMkLst>
        </pc:spChg>
        <pc:spChg chg="del mod">
          <ac:chgData name="Martina Marino" userId="5b696a2f-595b-48fd-9307-7b8f50f6727d" providerId="ADAL" clId="{FFF91C12-95F9-4B50-A4C9-D2D861E7FB7E}" dt="2022-04-27T08:12:59.327" v="4242" actId="478"/>
          <ac:spMkLst>
            <pc:docMk/>
            <pc:sldMk cId="3389992442" sldId="310"/>
            <ac:spMk id="16" creationId="{FA8A17B4-8E40-48F0-AB91-3083E50B411A}"/>
          </ac:spMkLst>
        </pc:spChg>
        <pc:spChg chg="add del mod">
          <ac:chgData name="Martina Marino" userId="5b696a2f-595b-48fd-9307-7b8f50f6727d" providerId="ADAL" clId="{FFF91C12-95F9-4B50-A4C9-D2D861E7FB7E}" dt="2022-04-27T08:46:01.230" v="4355" actId="478"/>
          <ac:spMkLst>
            <pc:docMk/>
            <pc:sldMk cId="3389992442" sldId="310"/>
            <ac:spMk id="17" creationId="{98652790-916C-40BB-B6C0-A7CA2B4DEEE1}"/>
          </ac:spMkLst>
        </pc:spChg>
        <pc:spChg chg="add del mod">
          <ac:chgData name="Martina Marino" userId="5b696a2f-595b-48fd-9307-7b8f50f6727d" providerId="ADAL" clId="{FFF91C12-95F9-4B50-A4C9-D2D861E7FB7E}" dt="2022-04-27T08:46:01.230" v="4355" actId="478"/>
          <ac:spMkLst>
            <pc:docMk/>
            <pc:sldMk cId="3389992442" sldId="310"/>
            <ac:spMk id="18" creationId="{6FEF8EB7-E7A5-4B5D-991E-178967A45DE8}"/>
          </ac:spMkLst>
        </pc:spChg>
        <pc:spChg chg="add del mod">
          <ac:chgData name="Martina Marino" userId="5b696a2f-595b-48fd-9307-7b8f50f6727d" providerId="ADAL" clId="{FFF91C12-95F9-4B50-A4C9-D2D861E7FB7E}" dt="2022-04-27T08:46:01.230" v="4355" actId="478"/>
          <ac:spMkLst>
            <pc:docMk/>
            <pc:sldMk cId="3389992442" sldId="310"/>
            <ac:spMk id="19" creationId="{B169B89B-7298-4EC1-BB86-3416F0091444}"/>
          </ac:spMkLst>
        </pc:spChg>
        <pc:spChg chg="del mod">
          <ac:chgData name="Martina Marino" userId="5b696a2f-595b-48fd-9307-7b8f50f6727d" providerId="ADAL" clId="{FFF91C12-95F9-4B50-A4C9-D2D861E7FB7E}" dt="2022-04-27T08:12:59.327" v="4242" actId="478"/>
          <ac:spMkLst>
            <pc:docMk/>
            <pc:sldMk cId="3389992442" sldId="310"/>
            <ac:spMk id="20" creationId="{3DAAC060-B00D-4DA3-8ECC-A988F6A0FD16}"/>
          </ac:spMkLst>
        </pc:spChg>
        <pc:spChg chg="del mod">
          <ac:chgData name="Martina Marino" userId="5b696a2f-595b-48fd-9307-7b8f50f6727d" providerId="ADAL" clId="{FFF91C12-95F9-4B50-A4C9-D2D861E7FB7E}" dt="2022-04-27T08:12:59.327" v="4242" actId="478"/>
          <ac:spMkLst>
            <pc:docMk/>
            <pc:sldMk cId="3389992442" sldId="310"/>
            <ac:spMk id="21" creationId="{B311DC9E-8655-4089-AD25-A280A687CB80}"/>
          </ac:spMkLst>
        </pc:spChg>
        <pc:spChg chg="del mod">
          <ac:chgData name="Martina Marino" userId="5b696a2f-595b-48fd-9307-7b8f50f6727d" providerId="ADAL" clId="{FFF91C12-95F9-4B50-A4C9-D2D861E7FB7E}" dt="2022-04-27T08:12:59.327" v="4242" actId="478"/>
          <ac:spMkLst>
            <pc:docMk/>
            <pc:sldMk cId="3389992442" sldId="310"/>
            <ac:spMk id="22" creationId="{23A62606-4C64-44AC-8DCC-B5089F02F8AE}"/>
          </ac:spMkLst>
        </pc:spChg>
        <pc:spChg chg="add del mod">
          <ac:chgData name="Martina Marino" userId="5b696a2f-595b-48fd-9307-7b8f50f6727d" providerId="ADAL" clId="{FFF91C12-95F9-4B50-A4C9-D2D861E7FB7E}" dt="2022-04-27T08:46:01.230" v="4355" actId="478"/>
          <ac:spMkLst>
            <pc:docMk/>
            <pc:sldMk cId="3389992442" sldId="310"/>
            <ac:spMk id="23" creationId="{2270AC87-87C1-48BD-8A6E-7143F6A0E14D}"/>
          </ac:spMkLst>
        </pc:spChg>
        <pc:spChg chg="add del mod">
          <ac:chgData name="Martina Marino" userId="5b696a2f-595b-48fd-9307-7b8f50f6727d" providerId="ADAL" clId="{FFF91C12-95F9-4B50-A4C9-D2D861E7FB7E}" dt="2022-04-27T08:46:01.230" v="4355" actId="478"/>
          <ac:spMkLst>
            <pc:docMk/>
            <pc:sldMk cId="3389992442" sldId="310"/>
            <ac:spMk id="24" creationId="{C9081C0E-E149-44A3-B65D-A1A6308BF61D}"/>
          </ac:spMkLst>
        </pc:spChg>
        <pc:spChg chg="add del mod">
          <ac:chgData name="Martina Marino" userId="5b696a2f-595b-48fd-9307-7b8f50f6727d" providerId="ADAL" clId="{FFF91C12-95F9-4B50-A4C9-D2D861E7FB7E}" dt="2022-04-27T08:55:00.483" v="4380" actId="478"/>
          <ac:spMkLst>
            <pc:docMk/>
            <pc:sldMk cId="3389992442" sldId="310"/>
            <ac:spMk id="26" creationId="{704A04AD-F271-4711-8260-0213E5BC5BD2}"/>
          </ac:spMkLst>
        </pc:spChg>
        <pc:spChg chg="add del mod">
          <ac:chgData name="Martina Marino" userId="5b696a2f-595b-48fd-9307-7b8f50f6727d" providerId="ADAL" clId="{FFF91C12-95F9-4B50-A4C9-D2D861E7FB7E}" dt="2022-04-27T08:55:00.483" v="4380" actId="478"/>
          <ac:spMkLst>
            <pc:docMk/>
            <pc:sldMk cId="3389992442" sldId="310"/>
            <ac:spMk id="27" creationId="{7938FDAD-78ED-4B09-BDF6-66AB6095956B}"/>
          </ac:spMkLst>
        </pc:spChg>
        <pc:spChg chg="add del mod">
          <ac:chgData name="Martina Marino" userId="5b696a2f-595b-48fd-9307-7b8f50f6727d" providerId="ADAL" clId="{FFF91C12-95F9-4B50-A4C9-D2D861E7FB7E}" dt="2022-04-27T08:55:00.483" v="4380" actId="478"/>
          <ac:spMkLst>
            <pc:docMk/>
            <pc:sldMk cId="3389992442" sldId="310"/>
            <ac:spMk id="28" creationId="{B84FB8A3-BC49-48ED-B46C-9FC9555EA962}"/>
          </ac:spMkLst>
        </pc:spChg>
        <pc:spChg chg="add del mod">
          <ac:chgData name="Martina Marino" userId="5b696a2f-595b-48fd-9307-7b8f50f6727d" providerId="ADAL" clId="{FFF91C12-95F9-4B50-A4C9-D2D861E7FB7E}" dt="2022-04-27T08:55:00.483" v="4380" actId="478"/>
          <ac:spMkLst>
            <pc:docMk/>
            <pc:sldMk cId="3389992442" sldId="310"/>
            <ac:spMk id="29" creationId="{726B2E04-809A-435E-8293-16B8788A9017}"/>
          </ac:spMkLst>
        </pc:spChg>
        <pc:spChg chg="add del mod">
          <ac:chgData name="Martina Marino" userId="5b696a2f-595b-48fd-9307-7b8f50f6727d" providerId="ADAL" clId="{FFF91C12-95F9-4B50-A4C9-D2D861E7FB7E}" dt="2022-04-27T08:55:00.483" v="4380" actId="478"/>
          <ac:spMkLst>
            <pc:docMk/>
            <pc:sldMk cId="3389992442" sldId="310"/>
            <ac:spMk id="30" creationId="{C6EDDA27-6238-4C8B-8731-FD9643ADB1E0}"/>
          </ac:spMkLst>
        </pc:spChg>
        <pc:spChg chg="add del mod">
          <ac:chgData name="Martina Marino" userId="5b696a2f-595b-48fd-9307-7b8f50f6727d" providerId="ADAL" clId="{FFF91C12-95F9-4B50-A4C9-D2D861E7FB7E}" dt="2022-04-27T08:55:00.483" v="4380" actId="478"/>
          <ac:spMkLst>
            <pc:docMk/>
            <pc:sldMk cId="3389992442" sldId="310"/>
            <ac:spMk id="31" creationId="{C7BC9213-FB99-4950-A460-1EA472CD0D7C}"/>
          </ac:spMkLst>
        </pc:spChg>
        <pc:spChg chg="add del mod">
          <ac:chgData name="Martina Marino" userId="5b696a2f-595b-48fd-9307-7b8f50f6727d" providerId="ADAL" clId="{FFF91C12-95F9-4B50-A4C9-D2D861E7FB7E}" dt="2022-04-27T08:55:00.483" v="4380" actId="478"/>
          <ac:spMkLst>
            <pc:docMk/>
            <pc:sldMk cId="3389992442" sldId="310"/>
            <ac:spMk id="32" creationId="{6AE219FA-C086-421B-B366-C3362DF54BE3}"/>
          </ac:spMkLst>
        </pc:spChg>
        <pc:spChg chg="add del mod">
          <ac:chgData name="Martina Marino" userId="5b696a2f-595b-48fd-9307-7b8f50f6727d" providerId="ADAL" clId="{FFF91C12-95F9-4B50-A4C9-D2D861E7FB7E}" dt="2022-04-27T08:55:00.483" v="4380" actId="478"/>
          <ac:spMkLst>
            <pc:docMk/>
            <pc:sldMk cId="3389992442" sldId="310"/>
            <ac:spMk id="33" creationId="{A5986F99-4947-44E3-964F-C52BCF587D13}"/>
          </ac:spMkLst>
        </pc:spChg>
        <pc:spChg chg="add del mod">
          <ac:chgData name="Martina Marino" userId="5b696a2f-595b-48fd-9307-7b8f50f6727d" providerId="ADAL" clId="{FFF91C12-95F9-4B50-A4C9-D2D861E7FB7E}" dt="2022-04-27T08:55:00.483" v="4380" actId="478"/>
          <ac:spMkLst>
            <pc:docMk/>
            <pc:sldMk cId="3389992442" sldId="310"/>
            <ac:spMk id="34" creationId="{D8480917-08AD-40D4-A4BF-34CAF976FA9A}"/>
          </ac:spMkLst>
        </pc:spChg>
        <pc:spChg chg="add mod">
          <ac:chgData name="Martina Marino" userId="5b696a2f-595b-48fd-9307-7b8f50f6727d" providerId="ADAL" clId="{FFF91C12-95F9-4B50-A4C9-D2D861E7FB7E}" dt="2022-04-27T08:55:08.212" v="4382" actId="1076"/>
          <ac:spMkLst>
            <pc:docMk/>
            <pc:sldMk cId="3389992442" sldId="310"/>
            <ac:spMk id="35" creationId="{D7A64D0E-61AF-43F2-A288-099C10720A90}"/>
          </ac:spMkLst>
        </pc:spChg>
        <pc:spChg chg="add mod">
          <ac:chgData name="Martina Marino" userId="5b696a2f-595b-48fd-9307-7b8f50f6727d" providerId="ADAL" clId="{FFF91C12-95F9-4B50-A4C9-D2D861E7FB7E}" dt="2022-04-27T08:55:08.212" v="4382" actId="1076"/>
          <ac:spMkLst>
            <pc:docMk/>
            <pc:sldMk cId="3389992442" sldId="310"/>
            <ac:spMk id="36" creationId="{681E7FBE-BF51-4960-BDBF-4212CC7F5479}"/>
          </ac:spMkLst>
        </pc:spChg>
        <pc:spChg chg="add mod">
          <ac:chgData name="Martina Marino" userId="5b696a2f-595b-48fd-9307-7b8f50f6727d" providerId="ADAL" clId="{FFF91C12-95F9-4B50-A4C9-D2D861E7FB7E}" dt="2022-04-27T08:55:08.212" v="4382" actId="1076"/>
          <ac:spMkLst>
            <pc:docMk/>
            <pc:sldMk cId="3389992442" sldId="310"/>
            <ac:spMk id="37" creationId="{7C3200E1-BBEE-4354-8B34-1126B71C5447}"/>
          </ac:spMkLst>
        </pc:spChg>
        <pc:spChg chg="add mod">
          <ac:chgData name="Martina Marino" userId="5b696a2f-595b-48fd-9307-7b8f50f6727d" providerId="ADAL" clId="{FFF91C12-95F9-4B50-A4C9-D2D861E7FB7E}" dt="2022-04-27T08:55:08.212" v="4382" actId="1076"/>
          <ac:spMkLst>
            <pc:docMk/>
            <pc:sldMk cId="3389992442" sldId="310"/>
            <ac:spMk id="38" creationId="{0A79132E-B4F2-4788-8412-F11F791E6088}"/>
          </ac:spMkLst>
        </pc:spChg>
        <pc:spChg chg="add mod">
          <ac:chgData name="Martina Marino" userId="5b696a2f-595b-48fd-9307-7b8f50f6727d" providerId="ADAL" clId="{FFF91C12-95F9-4B50-A4C9-D2D861E7FB7E}" dt="2022-04-27T08:55:08.212" v="4382" actId="1076"/>
          <ac:spMkLst>
            <pc:docMk/>
            <pc:sldMk cId="3389992442" sldId="310"/>
            <ac:spMk id="39" creationId="{7BEFF56D-2EE1-4CCD-9246-79F977AB537E}"/>
          </ac:spMkLst>
        </pc:spChg>
        <pc:spChg chg="add mod">
          <ac:chgData name="Martina Marino" userId="5b696a2f-595b-48fd-9307-7b8f50f6727d" providerId="ADAL" clId="{FFF91C12-95F9-4B50-A4C9-D2D861E7FB7E}" dt="2022-04-27T08:55:08.212" v="4382" actId="1076"/>
          <ac:spMkLst>
            <pc:docMk/>
            <pc:sldMk cId="3389992442" sldId="310"/>
            <ac:spMk id="40" creationId="{9D42719D-3AE0-44BB-A15B-D110B238FA1A}"/>
          </ac:spMkLst>
        </pc:spChg>
        <pc:spChg chg="add mod">
          <ac:chgData name="Martina Marino" userId="5b696a2f-595b-48fd-9307-7b8f50f6727d" providerId="ADAL" clId="{FFF91C12-95F9-4B50-A4C9-D2D861E7FB7E}" dt="2022-04-27T08:55:08.212" v="4382" actId="1076"/>
          <ac:spMkLst>
            <pc:docMk/>
            <pc:sldMk cId="3389992442" sldId="310"/>
            <ac:spMk id="41" creationId="{8E20DD10-36B3-4B37-B469-1896FE0FEC37}"/>
          </ac:spMkLst>
        </pc:spChg>
        <pc:spChg chg="add mod">
          <ac:chgData name="Martina Marino" userId="5b696a2f-595b-48fd-9307-7b8f50f6727d" providerId="ADAL" clId="{FFF91C12-95F9-4B50-A4C9-D2D861E7FB7E}" dt="2022-04-27T08:55:08.212" v="4382" actId="1076"/>
          <ac:spMkLst>
            <pc:docMk/>
            <pc:sldMk cId="3389992442" sldId="310"/>
            <ac:spMk id="42" creationId="{6AB9B5CB-B206-43AF-9892-C247A932432E}"/>
          </ac:spMkLst>
        </pc:spChg>
        <pc:spChg chg="add mod">
          <ac:chgData name="Martina Marino" userId="5b696a2f-595b-48fd-9307-7b8f50f6727d" providerId="ADAL" clId="{FFF91C12-95F9-4B50-A4C9-D2D861E7FB7E}" dt="2022-04-27T08:55:08.212" v="4382" actId="1076"/>
          <ac:spMkLst>
            <pc:docMk/>
            <pc:sldMk cId="3389992442" sldId="310"/>
            <ac:spMk id="43" creationId="{0976EF69-968C-4B39-84E4-278E525805A4}"/>
          </ac:spMkLst>
        </pc:spChg>
        <pc:picChg chg="del">
          <ac:chgData name="Martina Marino" userId="5b696a2f-595b-48fd-9307-7b8f50f6727d" providerId="ADAL" clId="{FFF91C12-95F9-4B50-A4C9-D2D861E7FB7E}" dt="2022-04-27T07:50:03.839" v="3854" actId="478"/>
          <ac:picMkLst>
            <pc:docMk/>
            <pc:sldMk cId="3389992442" sldId="310"/>
            <ac:picMk id="3" creationId="{23923667-9456-486D-8CDB-3D6EAE4E5CA3}"/>
          </ac:picMkLst>
        </pc:picChg>
        <pc:picChg chg="add del mod ord">
          <ac:chgData name="Martina Marino" userId="5b696a2f-595b-48fd-9307-7b8f50f6727d" providerId="ADAL" clId="{FFF91C12-95F9-4B50-A4C9-D2D861E7FB7E}" dt="2022-04-27T08:46:01.230" v="4355" actId="478"/>
          <ac:picMkLst>
            <pc:docMk/>
            <pc:sldMk cId="3389992442" sldId="310"/>
            <ac:picMk id="5" creationId="{C8A138CA-071D-4129-868F-24455260A6E3}"/>
          </ac:picMkLst>
        </pc:picChg>
        <pc:picChg chg="add mod">
          <ac:chgData name="Martina Marino" userId="5b696a2f-595b-48fd-9307-7b8f50f6727d" providerId="ADAL" clId="{FFF91C12-95F9-4B50-A4C9-D2D861E7FB7E}" dt="2022-04-27T08:46:35.387" v="4371" actId="1038"/>
          <ac:picMkLst>
            <pc:docMk/>
            <pc:sldMk cId="3389992442" sldId="310"/>
            <ac:picMk id="25" creationId="{E0ACBA11-65B0-471E-8608-E090AC029E3E}"/>
          </ac:picMkLst>
        </pc:picChg>
      </pc:sldChg>
      <pc:sldChg chg="delSp add del mod ord">
        <pc:chgData name="Martina Marino" userId="5b696a2f-595b-48fd-9307-7b8f50f6727d" providerId="ADAL" clId="{FFF91C12-95F9-4B50-A4C9-D2D861E7FB7E}" dt="2022-04-27T07:57:56.578" v="3876" actId="2696"/>
        <pc:sldMkLst>
          <pc:docMk/>
          <pc:sldMk cId="977764506" sldId="311"/>
        </pc:sldMkLst>
        <pc:spChg chg="del">
          <ac:chgData name="Martina Marino" userId="5b696a2f-595b-48fd-9307-7b8f50f6727d" providerId="ADAL" clId="{FFF91C12-95F9-4B50-A4C9-D2D861E7FB7E}" dt="2022-04-27T07:25:14.564" v="3844" actId="478"/>
          <ac:spMkLst>
            <pc:docMk/>
            <pc:sldMk cId="977764506" sldId="311"/>
            <ac:spMk id="5" creationId="{F66D8A4E-0E39-4823-BE97-187573881378}"/>
          </ac:spMkLst>
        </pc:spChg>
      </pc:sldChg>
      <pc:sldMasterChg chg="setBg modSldLayout">
        <pc:chgData name="Martina Marino" userId="5b696a2f-595b-48fd-9307-7b8f50f6727d" providerId="ADAL" clId="{FFF91C12-95F9-4B50-A4C9-D2D861E7FB7E}" dt="2022-04-26T13:23:15.124" v="2064"/>
        <pc:sldMasterMkLst>
          <pc:docMk/>
          <pc:sldMasterMk cId="3324062465" sldId="2147484452"/>
        </pc:sldMasterMkLst>
        <pc:sldLayoutChg chg="setBg">
          <pc:chgData name="Martina Marino" userId="5b696a2f-595b-48fd-9307-7b8f50f6727d" providerId="ADAL" clId="{FFF91C12-95F9-4B50-A4C9-D2D861E7FB7E}" dt="2022-04-26T13:23:15.124" v="2064"/>
          <pc:sldLayoutMkLst>
            <pc:docMk/>
            <pc:sldMasterMk cId="3324062465" sldId="2147484452"/>
            <pc:sldLayoutMk cId="1053340724" sldId="2147484453"/>
          </pc:sldLayoutMkLst>
        </pc:sldLayoutChg>
        <pc:sldLayoutChg chg="setBg">
          <pc:chgData name="Martina Marino" userId="5b696a2f-595b-48fd-9307-7b8f50f6727d" providerId="ADAL" clId="{FFF91C12-95F9-4B50-A4C9-D2D861E7FB7E}" dt="2022-04-26T13:23:15.124" v="2064"/>
          <pc:sldLayoutMkLst>
            <pc:docMk/>
            <pc:sldMasterMk cId="3324062465" sldId="2147484452"/>
            <pc:sldLayoutMk cId="1887840124" sldId="2147484454"/>
          </pc:sldLayoutMkLst>
        </pc:sldLayoutChg>
        <pc:sldLayoutChg chg="setBg">
          <pc:chgData name="Martina Marino" userId="5b696a2f-595b-48fd-9307-7b8f50f6727d" providerId="ADAL" clId="{FFF91C12-95F9-4B50-A4C9-D2D861E7FB7E}" dt="2022-04-26T13:23:15.124" v="2064"/>
          <pc:sldLayoutMkLst>
            <pc:docMk/>
            <pc:sldMasterMk cId="3324062465" sldId="2147484452"/>
            <pc:sldLayoutMk cId="456216597" sldId="2147484455"/>
          </pc:sldLayoutMkLst>
        </pc:sldLayoutChg>
        <pc:sldLayoutChg chg="setBg">
          <pc:chgData name="Martina Marino" userId="5b696a2f-595b-48fd-9307-7b8f50f6727d" providerId="ADAL" clId="{FFF91C12-95F9-4B50-A4C9-D2D861E7FB7E}" dt="2022-04-26T13:23:15.124" v="2064"/>
          <pc:sldLayoutMkLst>
            <pc:docMk/>
            <pc:sldMasterMk cId="3324062465" sldId="2147484452"/>
            <pc:sldLayoutMk cId="3820114825" sldId="2147484456"/>
          </pc:sldLayoutMkLst>
        </pc:sldLayoutChg>
        <pc:sldLayoutChg chg="setBg">
          <pc:chgData name="Martina Marino" userId="5b696a2f-595b-48fd-9307-7b8f50f6727d" providerId="ADAL" clId="{FFF91C12-95F9-4B50-A4C9-D2D861E7FB7E}" dt="2022-04-26T13:23:15.124" v="2064"/>
          <pc:sldLayoutMkLst>
            <pc:docMk/>
            <pc:sldMasterMk cId="3324062465" sldId="2147484452"/>
            <pc:sldLayoutMk cId="1113292889" sldId="2147484457"/>
          </pc:sldLayoutMkLst>
        </pc:sldLayoutChg>
        <pc:sldLayoutChg chg="setBg">
          <pc:chgData name="Martina Marino" userId="5b696a2f-595b-48fd-9307-7b8f50f6727d" providerId="ADAL" clId="{FFF91C12-95F9-4B50-A4C9-D2D861E7FB7E}" dt="2022-04-26T13:23:15.124" v="2064"/>
          <pc:sldLayoutMkLst>
            <pc:docMk/>
            <pc:sldMasterMk cId="3324062465" sldId="2147484452"/>
            <pc:sldLayoutMk cId="1958943869" sldId="2147484458"/>
          </pc:sldLayoutMkLst>
        </pc:sldLayoutChg>
        <pc:sldLayoutChg chg="setBg">
          <pc:chgData name="Martina Marino" userId="5b696a2f-595b-48fd-9307-7b8f50f6727d" providerId="ADAL" clId="{FFF91C12-95F9-4B50-A4C9-D2D861E7FB7E}" dt="2022-04-26T13:23:15.124" v="2064"/>
          <pc:sldLayoutMkLst>
            <pc:docMk/>
            <pc:sldMasterMk cId="3324062465" sldId="2147484452"/>
            <pc:sldLayoutMk cId="2293496768" sldId="2147484459"/>
          </pc:sldLayoutMkLst>
        </pc:sldLayoutChg>
        <pc:sldLayoutChg chg="setBg">
          <pc:chgData name="Martina Marino" userId="5b696a2f-595b-48fd-9307-7b8f50f6727d" providerId="ADAL" clId="{FFF91C12-95F9-4B50-A4C9-D2D861E7FB7E}" dt="2022-04-26T13:23:15.124" v="2064"/>
          <pc:sldLayoutMkLst>
            <pc:docMk/>
            <pc:sldMasterMk cId="3324062465" sldId="2147484452"/>
            <pc:sldLayoutMk cId="182797935" sldId="2147484460"/>
          </pc:sldLayoutMkLst>
        </pc:sldLayoutChg>
        <pc:sldLayoutChg chg="setBg">
          <pc:chgData name="Martina Marino" userId="5b696a2f-595b-48fd-9307-7b8f50f6727d" providerId="ADAL" clId="{FFF91C12-95F9-4B50-A4C9-D2D861E7FB7E}" dt="2022-04-26T13:23:15.124" v="2064"/>
          <pc:sldLayoutMkLst>
            <pc:docMk/>
            <pc:sldMasterMk cId="3324062465" sldId="2147484452"/>
            <pc:sldLayoutMk cId="4276966903" sldId="2147484461"/>
          </pc:sldLayoutMkLst>
        </pc:sldLayoutChg>
        <pc:sldLayoutChg chg="setBg">
          <pc:chgData name="Martina Marino" userId="5b696a2f-595b-48fd-9307-7b8f50f6727d" providerId="ADAL" clId="{FFF91C12-95F9-4B50-A4C9-D2D861E7FB7E}" dt="2022-04-26T13:23:15.124" v="2064"/>
          <pc:sldLayoutMkLst>
            <pc:docMk/>
            <pc:sldMasterMk cId="3324062465" sldId="2147484452"/>
            <pc:sldLayoutMk cId="4224438411" sldId="2147484462"/>
          </pc:sldLayoutMkLst>
        </pc:sldLayoutChg>
        <pc:sldLayoutChg chg="setBg">
          <pc:chgData name="Martina Marino" userId="5b696a2f-595b-48fd-9307-7b8f50f6727d" providerId="ADAL" clId="{FFF91C12-95F9-4B50-A4C9-D2D861E7FB7E}" dt="2022-04-26T13:23:15.124" v="2064"/>
          <pc:sldLayoutMkLst>
            <pc:docMk/>
            <pc:sldMasterMk cId="3324062465" sldId="2147484452"/>
            <pc:sldLayoutMk cId="3121692692" sldId="2147484463"/>
          </pc:sldLayoutMkLst>
        </pc:sldLayoutChg>
      </pc:sldMasterChg>
      <pc:sldMasterChg chg="modTransition setBg modSldLayout">
        <pc:chgData name="Martina Marino" userId="5b696a2f-595b-48fd-9307-7b8f50f6727d" providerId="ADAL" clId="{FFF91C12-95F9-4B50-A4C9-D2D861E7FB7E}" dt="2022-04-27T07:24:30.791" v="3839"/>
        <pc:sldMasterMkLst>
          <pc:docMk/>
          <pc:sldMasterMk cId="3411448598" sldId="2147484476"/>
        </pc:sldMasterMkLst>
        <pc:sldLayoutChg chg="modTransition setBg">
          <pc:chgData name="Martina Marino" userId="5b696a2f-595b-48fd-9307-7b8f50f6727d" providerId="ADAL" clId="{FFF91C12-95F9-4B50-A4C9-D2D861E7FB7E}" dt="2022-04-27T07:24:30.791" v="3839"/>
          <pc:sldLayoutMkLst>
            <pc:docMk/>
            <pc:sldMasterMk cId="3411448598" sldId="2147484476"/>
            <pc:sldLayoutMk cId="143327503" sldId="2147484477"/>
          </pc:sldLayoutMkLst>
        </pc:sldLayoutChg>
        <pc:sldLayoutChg chg="modTransition setBg">
          <pc:chgData name="Martina Marino" userId="5b696a2f-595b-48fd-9307-7b8f50f6727d" providerId="ADAL" clId="{FFF91C12-95F9-4B50-A4C9-D2D861E7FB7E}" dt="2022-04-27T07:24:30.791" v="3839"/>
          <pc:sldLayoutMkLst>
            <pc:docMk/>
            <pc:sldMasterMk cId="3411448598" sldId="2147484476"/>
            <pc:sldLayoutMk cId="3158654807" sldId="2147484478"/>
          </pc:sldLayoutMkLst>
        </pc:sldLayoutChg>
        <pc:sldLayoutChg chg="modTransition setBg">
          <pc:chgData name="Martina Marino" userId="5b696a2f-595b-48fd-9307-7b8f50f6727d" providerId="ADAL" clId="{FFF91C12-95F9-4B50-A4C9-D2D861E7FB7E}" dt="2022-04-27T07:24:30.791" v="3839"/>
          <pc:sldLayoutMkLst>
            <pc:docMk/>
            <pc:sldMasterMk cId="3411448598" sldId="2147484476"/>
            <pc:sldLayoutMk cId="3017469608" sldId="2147484479"/>
          </pc:sldLayoutMkLst>
        </pc:sldLayoutChg>
        <pc:sldLayoutChg chg="modTransition setBg">
          <pc:chgData name="Martina Marino" userId="5b696a2f-595b-48fd-9307-7b8f50f6727d" providerId="ADAL" clId="{FFF91C12-95F9-4B50-A4C9-D2D861E7FB7E}" dt="2022-04-27T07:24:30.791" v="3839"/>
          <pc:sldLayoutMkLst>
            <pc:docMk/>
            <pc:sldMasterMk cId="3411448598" sldId="2147484476"/>
            <pc:sldLayoutMk cId="291223342" sldId="2147484480"/>
          </pc:sldLayoutMkLst>
        </pc:sldLayoutChg>
        <pc:sldLayoutChg chg="modTransition setBg">
          <pc:chgData name="Martina Marino" userId="5b696a2f-595b-48fd-9307-7b8f50f6727d" providerId="ADAL" clId="{FFF91C12-95F9-4B50-A4C9-D2D861E7FB7E}" dt="2022-04-27T07:24:30.791" v="3839"/>
          <pc:sldLayoutMkLst>
            <pc:docMk/>
            <pc:sldMasterMk cId="3411448598" sldId="2147484476"/>
            <pc:sldLayoutMk cId="3284008714" sldId="2147484481"/>
          </pc:sldLayoutMkLst>
        </pc:sldLayoutChg>
        <pc:sldLayoutChg chg="modTransition setBg">
          <pc:chgData name="Martina Marino" userId="5b696a2f-595b-48fd-9307-7b8f50f6727d" providerId="ADAL" clId="{FFF91C12-95F9-4B50-A4C9-D2D861E7FB7E}" dt="2022-04-27T07:24:30.791" v="3839"/>
          <pc:sldLayoutMkLst>
            <pc:docMk/>
            <pc:sldMasterMk cId="3411448598" sldId="2147484476"/>
            <pc:sldLayoutMk cId="2537448607" sldId="2147484482"/>
          </pc:sldLayoutMkLst>
        </pc:sldLayoutChg>
        <pc:sldLayoutChg chg="modTransition setBg">
          <pc:chgData name="Martina Marino" userId="5b696a2f-595b-48fd-9307-7b8f50f6727d" providerId="ADAL" clId="{FFF91C12-95F9-4B50-A4C9-D2D861E7FB7E}" dt="2022-04-27T07:24:30.791" v="3839"/>
          <pc:sldLayoutMkLst>
            <pc:docMk/>
            <pc:sldMasterMk cId="3411448598" sldId="2147484476"/>
            <pc:sldLayoutMk cId="3010759442" sldId="2147484483"/>
          </pc:sldLayoutMkLst>
        </pc:sldLayoutChg>
        <pc:sldLayoutChg chg="modTransition setBg">
          <pc:chgData name="Martina Marino" userId="5b696a2f-595b-48fd-9307-7b8f50f6727d" providerId="ADAL" clId="{FFF91C12-95F9-4B50-A4C9-D2D861E7FB7E}" dt="2022-04-27T07:24:30.791" v="3839"/>
          <pc:sldLayoutMkLst>
            <pc:docMk/>
            <pc:sldMasterMk cId="3411448598" sldId="2147484476"/>
            <pc:sldLayoutMk cId="3507389997" sldId="2147484484"/>
          </pc:sldLayoutMkLst>
        </pc:sldLayoutChg>
        <pc:sldLayoutChg chg="modTransition setBg">
          <pc:chgData name="Martina Marino" userId="5b696a2f-595b-48fd-9307-7b8f50f6727d" providerId="ADAL" clId="{FFF91C12-95F9-4B50-A4C9-D2D861E7FB7E}" dt="2022-04-27T07:24:30.791" v="3839"/>
          <pc:sldLayoutMkLst>
            <pc:docMk/>
            <pc:sldMasterMk cId="3411448598" sldId="2147484476"/>
            <pc:sldLayoutMk cId="1094920885" sldId="2147484485"/>
          </pc:sldLayoutMkLst>
        </pc:sldLayoutChg>
        <pc:sldLayoutChg chg="modTransition setBg">
          <pc:chgData name="Martina Marino" userId="5b696a2f-595b-48fd-9307-7b8f50f6727d" providerId="ADAL" clId="{FFF91C12-95F9-4B50-A4C9-D2D861E7FB7E}" dt="2022-04-27T07:24:30.791" v="3839"/>
          <pc:sldLayoutMkLst>
            <pc:docMk/>
            <pc:sldMasterMk cId="3411448598" sldId="2147484476"/>
            <pc:sldLayoutMk cId="4262830635" sldId="2147484486"/>
          </pc:sldLayoutMkLst>
        </pc:sldLayoutChg>
        <pc:sldLayoutChg chg="modTransition setBg">
          <pc:chgData name="Martina Marino" userId="5b696a2f-595b-48fd-9307-7b8f50f6727d" providerId="ADAL" clId="{FFF91C12-95F9-4B50-A4C9-D2D861E7FB7E}" dt="2022-04-27T07:24:30.791" v="3839"/>
          <pc:sldLayoutMkLst>
            <pc:docMk/>
            <pc:sldMasterMk cId="3411448598" sldId="2147484476"/>
            <pc:sldLayoutMk cId="3747530300" sldId="2147484487"/>
          </pc:sldLayoutMkLst>
        </pc:sldLayoutChg>
      </pc:sldMasterChg>
    </pc:docChg>
  </pc:docChgLst>
  <pc:docChgLst>
    <pc:chgData name="Mirko Casini" userId="6c764e7e-147d-4ce4-a54f-bbf20ebe3a94" providerId="ADAL" clId="{9719EEA7-D9C4-4156-BFF0-B4EAD33ACF66}"/>
    <pc:docChg chg="undo redo custSel addSld delSld modSld">
      <pc:chgData name="Mirko Casini" userId="6c764e7e-147d-4ce4-a54f-bbf20ebe3a94" providerId="ADAL" clId="{9719EEA7-D9C4-4156-BFF0-B4EAD33ACF66}" dt="2022-04-27T13:09:25.759" v="3025" actId="20577"/>
      <pc:docMkLst>
        <pc:docMk/>
      </pc:docMkLst>
      <pc:sldChg chg="modSp mod">
        <pc:chgData name="Mirko Casini" userId="6c764e7e-147d-4ce4-a54f-bbf20ebe3a94" providerId="ADAL" clId="{9719EEA7-D9C4-4156-BFF0-B4EAD33ACF66}" dt="2022-04-26T15:58:20.345" v="27" actId="20577"/>
        <pc:sldMkLst>
          <pc:docMk/>
          <pc:sldMk cId="736355826" sldId="271"/>
        </pc:sldMkLst>
        <pc:spChg chg="mod">
          <ac:chgData name="Mirko Casini" userId="6c764e7e-147d-4ce4-a54f-bbf20ebe3a94" providerId="ADAL" clId="{9719EEA7-D9C4-4156-BFF0-B4EAD33ACF66}" dt="2022-04-26T15:58:20.345" v="27" actId="20577"/>
          <ac:spMkLst>
            <pc:docMk/>
            <pc:sldMk cId="736355826" sldId="271"/>
            <ac:spMk id="14" creationId="{98B19613-3559-4D72-8733-8338CF2FEC46}"/>
          </ac:spMkLst>
        </pc:spChg>
      </pc:sldChg>
      <pc:sldChg chg="addSp delSp modSp mod modAnim modNotesTx">
        <pc:chgData name="Mirko Casini" userId="6c764e7e-147d-4ce4-a54f-bbf20ebe3a94" providerId="ADAL" clId="{9719EEA7-D9C4-4156-BFF0-B4EAD33ACF66}" dt="2022-04-27T10:23:46.034" v="2906"/>
        <pc:sldMkLst>
          <pc:docMk/>
          <pc:sldMk cId="4153911957" sldId="278"/>
        </pc:sldMkLst>
        <pc:spChg chg="add mod">
          <ac:chgData name="Mirko Casini" userId="6c764e7e-147d-4ce4-a54f-bbf20ebe3a94" providerId="ADAL" clId="{9719EEA7-D9C4-4156-BFF0-B4EAD33ACF66}" dt="2022-04-27T10:23:31.951" v="2904" actId="1076"/>
          <ac:spMkLst>
            <pc:docMk/>
            <pc:sldMk cId="4153911957" sldId="278"/>
            <ac:spMk id="2" creationId="{EB5F584A-19AA-4EFB-B182-670D192FB6AF}"/>
          </ac:spMkLst>
        </pc:spChg>
        <pc:spChg chg="mod">
          <ac:chgData name="Mirko Casini" userId="6c764e7e-147d-4ce4-a54f-bbf20ebe3a94" providerId="ADAL" clId="{9719EEA7-D9C4-4156-BFF0-B4EAD33ACF66}" dt="2022-04-27T08:04:19.776" v="155" actId="14100"/>
          <ac:spMkLst>
            <pc:docMk/>
            <pc:sldMk cId="4153911957" sldId="278"/>
            <ac:spMk id="36" creationId="{D25769F4-A642-4779-A2EA-83F1323CDCB8}"/>
          </ac:spMkLst>
        </pc:spChg>
        <pc:spChg chg="add del mod">
          <ac:chgData name="Mirko Casini" userId="6c764e7e-147d-4ce4-a54f-bbf20ebe3a94" providerId="ADAL" clId="{9719EEA7-D9C4-4156-BFF0-B4EAD33ACF66}" dt="2022-04-26T16:07:14.349" v="46" actId="478"/>
          <ac:spMkLst>
            <pc:docMk/>
            <pc:sldMk cId="4153911957" sldId="278"/>
            <ac:spMk id="37" creationId="{C4D4379B-FF3C-44D0-AECD-781902EA92DA}"/>
          </ac:spMkLst>
        </pc:spChg>
        <pc:spChg chg="mod">
          <ac:chgData name="Mirko Casini" userId="6c764e7e-147d-4ce4-a54f-bbf20ebe3a94" providerId="ADAL" clId="{9719EEA7-D9C4-4156-BFF0-B4EAD33ACF66}" dt="2022-04-26T16:06:07.263" v="32" actId="1076"/>
          <ac:spMkLst>
            <pc:docMk/>
            <pc:sldMk cId="4153911957" sldId="278"/>
            <ac:spMk id="38" creationId="{EB450EB4-EAE3-4308-A205-0DC6B2888191}"/>
          </ac:spMkLst>
        </pc:spChg>
        <pc:spChg chg="mod">
          <ac:chgData name="Mirko Casini" userId="6c764e7e-147d-4ce4-a54f-bbf20ebe3a94" providerId="ADAL" clId="{9719EEA7-D9C4-4156-BFF0-B4EAD33ACF66}" dt="2022-04-27T07:45:33.431" v="111" actId="20577"/>
          <ac:spMkLst>
            <pc:docMk/>
            <pc:sldMk cId="4153911957" sldId="278"/>
            <ac:spMk id="41" creationId="{321F4DE8-A13E-45E7-9B72-A4675D2DEBE2}"/>
          </ac:spMkLst>
        </pc:spChg>
        <pc:picChg chg="del">
          <ac:chgData name="Mirko Casini" userId="6c764e7e-147d-4ce4-a54f-bbf20ebe3a94" providerId="ADAL" clId="{9719EEA7-D9C4-4156-BFF0-B4EAD33ACF66}" dt="2022-04-26T15:29:39.180" v="10" actId="478"/>
          <ac:picMkLst>
            <pc:docMk/>
            <pc:sldMk cId="4153911957" sldId="278"/>
            <ac:picMk id="5" creationId="{9E627F45-A324-4928-8897-B4638D9D1CB5}"/>
          </ac:picMkLst>
        </pc:picChg>
        <pc:picChg chg="del">
          <ac:chgData name="Mirko Casini" userId="6c764e7e-147d-4ce4-a54f-bbf20ebe3a94" providerId="ADAL" clId="{9719EEA7-D9C4-4156-BFF0-B4EAD33ACF66}" dt="2022-04-26T15:29:15.699" v="7" actId="478"/>
          <ac:picMkLst>
            <pc:docMk/>
            <pc:sldMk cId="4153911957" sldId="278"/>
            <ac:picMk id="7" creationId="{B8720B9B-3F58-4A5C-AFAF-6B3891AD7951}"/>
          </ac:picMkLst>
        </pc:picChg>
        <pc:picChg chg="mod">
          <ac:chgData name="Mirko Casini" userId="6c764e7e-147d-4ce4-a54f-bbf20ebe3a94" providerId="ADAL" clId="{9719EEA7-D9C4-4156-BFF0-B4EAD33ACF66}" dt="2022-04-27T07:34:51.797" v="96" actId="1076"/>
          <ac:picMkLst>
            <pc:docMk/>
            <pc:sldMk cId="4153911957" sldId="278"/>
            <ac:picMk id="9" creationId="{6B4E45AB-3011-4932-8F5B-2E848819A165}"/>
          </ac:picMkLst>
        </pc:picChg>
        <pc:picChg chg="add mod">
          <ac:chgData name="Mirko Casini" userId="6c764e7e-147d-4ce4-a54f-bbf20ebe3a94" providerId="ADAL" clId="{9719EEA7-D9C4-4156-BFF0-B4EAD33ACF66}" dt="2022-04-26T16:06:02.175" v="31" actId="1076"/>
          <ac:picMkLst>
            <pc:docMk/>
            <pc:sldMk cId="4153911957" sldId="278"/>
            <ac:picMk id="1026" creationId="{9CA0C042-22CF-43BF-84F5-1371BB8ECF7C}"/>
          </ac:picMkLst>
        </pc:picChg>
        <pc:picChg chg="add mod">
          <ac:chgData name="Mirko Casini" userId="6c764e7e-147d-4ce4-a54f-bbf20ebe3a94" providerId="ADAL" clId="{9719EEA7-D9C4-4156-BFF0-B4EAD33ACF66}" dt="2022-04-26T15:29:52.536" v="14" actId="1076"/>
          <ac:picMkLst>
            <pc:docMk/>
            <pc:sldMk cId="4153911957" sldId="278"/>
            <ac:picMk id="1028" creationId="{9F4E5923-DE1C-4B06-97F1-31CB85A5B0D0}"/>
          </ac:picMkLst>
        </pc:picChg>
      </pc:sldChg>
      <pc:sldChg chg="modSp mod">
        <pc:chgData name="Mirko Casini" userId="6c764e7e-147d-4ce4-a54f-bbf20ebe3a94" providerId="ADAL" clId="{9719EEA7-D9C4-4156-BFF0-B4EAD33ACF66}" dt="2022-04-26T13:52:00.094" v="6" actId="20577"/>
        <pc:sldMkLst>
          <pc:docMk/>
          <pc:sldMk cId="463140682" sldId="293"/>
        </pc:sldMkLst>
        <pc:spChg chg="mod">
          <ac:chgData name="Mirko Casini" userId="6c764e7e-147d-4ce4-a54f-bbf20ebe3a94" providerId="ADAL" clId="{9719EEA7-D9C4-4156-BFF0-B4EAD33ACF66}" dt="2022-04-26T13:52:00.094" v="6" actId="20577"/>
          <ac:spMkLst>
            <pc:docMk/>
            <pc:sldMk cId="463140682" sldId="293"/>
            <ac:spMk id="2" creationId="{32AC644E-8047-49A8-A99F-425DE47049F8}"/>
          </ac:spMkLst>
        </pc:spChg>
      </pc:sldChg>
      <pc:sldChg chg="modSp mod">
        <pc:chgData name="Mirko Casini" userId="6c764e7e-147d-4ce4-a54f-bbf20ebe3a94" providerId="ADAL" clId="{9719EEA7-D9C4-4156-BFF0-B4EAD33ACF66}" dt="2022-04-27T10:04:35.051" v="2890" actId="20577"/>
        <pc:sldMkLst>
          <pc:docMk/>
          <pc:sldMk cId="804947156" sldId="296"/>
        </pc:sldMkLst>
        <pc:spChg chg="mod">
          <ac:chgData name="Mirko Casini" userId="6c764e7e-147d-4ce4-a54f-bbf20ebe3a94" providerId="ADAL" clId="{9719EEA7-D9C4-4156-BFF0-B4EAD33ACF66}" dt="2022-04-27T07:33:10.240" v="95" actId="1076"/>
          <ac:spMkLst>
            <pc:docMk/>
            <pc:sldMk cId="804947156" sldId="296"/>
            <ac:spMk id="22" creationId="{96229864-B7DC-4EDC-AE38-6807F275963C}"/>
          </ac:spMkLst>
        </pc:spChg>
        <pc:spChg chg="mod">
          <ac:chgData name="Mirko Casini" userId="6c764e7e-147d-4ce4-a54f-bbf20ebe3a94" providerId="ADAL" clId="{9719EEA7-D9C4-4156-BFF0-B4EAD33ACF66}" dt="2022-04-27T10:04:35.051" v="2890" actId="20577"/>
          <ac:spMkLst>
            <pc:docMk/>
            <pc:sldMk cId="804947156" sldId="296"/>
            <ac:spMk id="25" creationId="{326903DB-23D1-425C-8E2A-5E817A3E5E96}"/>
          </ac:spMkLst>
        </pc:spChg>
        <pc:picChg chg="mod">
          <ac:chgData name="Mirko Casini" userId="6c764e7e-147d-4ce4-a54f-bbf20ebe3a94" providerId="ADAL" clId="{9719EEA7-D9C4-4156-BFF0-B4EAD33ACF66}" dt="2022-04-27T10:04:18.541" v="2884" actId="1076"/>
          <ac:picMkLst>
            <pc:docMk/>
            <pc:sldMk cId="804947156" sldId="296"/>
            <ac:picMk id="4" creationId="{9716776E-B86F-4C71-A037-1B334C8EE610}"/>
          </ac:picMkLst>
        </pc:picChg>
        <pc:picChg chg="mod">
          <ac:chgData name="Mirko Casini" userId="6c764e7e-147d-4ce4-a54f-bbf20ebe3a94" providerId="ADAL" clId="{9719EEA7-D9C4-4156-BFF0-B4EAD33ACF66}" dt="2022-04-27T10:04:22.519" v="2885" actId="1076"/>
          <ac:picMkLst>
            <pc:docMk/>
            <pc:sldMk cId="804947156" sldId="296"/>
            <ac:picMk id="7" creationId="{FCC5E071-813A-4185-842B-F19131748174}"/>
          </ac:picMkLst>
        </pc:picChg>
        <pc:picChg chg="mod">
          <ac:chgData name="Mirko Casini" userId="6c764e7e-147d-4ce4-a54f-bbf20ebe3a94" providerId="ADAL" clId="{9719EEA7-D9C4-4156-BFF0-B4EAD33ACF66}" dt="2022-04-27T10:04:24.903" v="2886" actId="1076"/>
          <ac:picMkLst>
            <pc:docMk/>
            <pc:sldMk cId="804947156" sldId="296"/>
            <ac:picMk id="11" creationId="{6977AF8E-33D1-4691-8502-DF34CB5C4B90}"/>
          </ac:picMkLst>
        </pc:picChg>
        <pc:picChg chg="mod">
          <ac:chgData name="Mirko Casini" userId="6c764e7e-147d-4ce4-a54f-bbf20ebe3a94" providerId="ADAL" clId="{9719EEA7-D9C4-4156-BFF0-B4EAD33ACF66}" dt="2022-04-27T10:04:29.348" v="2888" actId="1076"/>
          <ac:picMkLst>
            <pc:docMk/>
            <pc:sldMk cId="804947156" sldId="296"/>
            <ac:picMk id="12" creationId="{B9B4C8F4-FC04-4115-AEAE-14D755AE8A7C}"/>
          </ac:picMkLst>
        </pc:picChg>
        <pc:picChg chg="mod">
          <ac:chgData name="Mirko Casini" userId="6c764e7e-147d-4ce4-a54f-bbf20ebe3a94" providerId="ADAL" clId="{9719EEA7-D9C4-4156-BFF0-B4EAD33ACF66}" dt="2022-04-27T10:04:26.614" v="2887" actId="1076"/>
          <ac:picMkLst>
            <pc:docMk/>
            <pc:sldMk cId="804947156" sldId="296"/>
            <ac:picMk id="1026" creationId="{7FD26ADF-C6B6-46B9-9720-6EC0342DD9BF}"/>
          </ac:picMkLst>
        </pc:picChg>
      </pc:sldChg>
      <pc:sldChg chg="addSp delSp modSp mod">
        <pc:chgData name="Mirko Casini" userId="6c764e7e-147d-4ce4-a54f-bbf20ebe3a94" providerId="ADAL" clId="{9719EEA7-D9C4-4156-BFF0-B4EAD33ACF66}" dt="2022-04-26T16:25:13.462" v="75" actId="1076"/>
        <pc:sldMkLst>
          <pc:docMk/>
          <pc:sldMk cId="3901496867" sldId="305"/>
        </pc:sldMkLst>
        <pc:spChg chg="mod">
          <ac:chgData name="Mirko Casini" userId="6c764e7e-147d-4ce4-a54f-bbf20ebe3a94" providerId="ADAL" clId="{9719EEA7-D9C4-4156-BFF0-B4EAD33ACF66}" dt="2022-04-26T16:25:13.462" v="75" actId="1076"/>
          <ac:spMkLst>
            <pc:docMk/>
            <pc:sldMk cId="3901496867" sldId="305"/>
            <ac:spMk id="31" creationId="{8E10B9B3-B501-4B71-B3AD-DA05AB0E3EDC}"/>
          </ac:spMkLst>
        </pc:spChg>
        <pc:picChg chg="mod">
          <ac:chgData name="Mirko Casini" userId="6c764e7e-147d-4ce4-a54f-bbf20ebe3a94" providerId="ADAL" clId="{9719EEA7-D9C4-4156-BFF0-B4EAD33ACF66}" dt="2022-04-26T16:25:10.839" v="74" actId="1076"/>
          <ac:picMkLst>
            <pc:docMk/>
            <pc:sldMk cId="3901496867" sldId="305"/>
            <ac:picMk id="9" creationId="{E47C56E6-DBE6-476D-8F17-BEE0B3F9B145}"/>
          </ac:picMkLst>
        </pc:picChg>
        <pc:picChg chg="del">
          <ac:chgData name="Mirko Casini" userId="6c764e7e-147d-4ce4-a54f-bbf20ebe3a94" providerId="ADAL" clId="{9719EEA7-D9C4-4156-BFF0-B4EAD33ACF66}" dt="2022-04-26T15:30:13.087" v="15" actId="478"/>
          <ac:picMkLst>
            <pc:docMk/>
            <pc:sldMk cId="3901496867" sldId="305"/>
            <ac:picMk id="25" creationId="{4124C4BE-26E6-4C0E-927E-27CCE5E7C2FE}"/>
          </ac:picMkLst>
        </pc:picChg>
        <pc:picChg chg="add mod">
          <ac:chgData name="Mirko Casini" userId="6c764e7e-147d-4ce4-a54f-bbf20ebe3a94" providerId="ADAL" clId="{9719EEA7-D9C4-4156-BFF0-B4EAD33ACF66}" dt="2022-04-26T15:30:30.258" v="21" actId="1076"/>
          <ac:picMkLst>
            <pc:docMk/>
            <pc:sldMk cId="3901496867" sldId="305"/>
            <ac:picMk id="2050" creationId="{DE9F7D78-2463-4589-B486-904775C9CB71}"/>
          </ac:picMkLst>
        </pc:picChg>
      </pc:sldChg>
      <pc:sldChg chg="modSp mod">
        <pc:chgData name="Mirko Casini" userId="6c764e7e-147d-4ce4-a54f-bbf20ebe3a94" providerId="ADAL" clId="{9719EEA7-D9C4-4156-BFF0-B4EAD33ACF66}" dt="2022-04-27T10:03:27.226" v="2878" actId="1076"/>
        <pc:sldMkLst>
          <pc:docMk/>
          <pc:sldMk cId="700843003" sldId="306"/>
        </pc:sldMkLst>
        <pc:spChg chg="mod">
          <ac:chgData name="Mirko Casini" userId="6c764e7e-147d-4ce4-a54f-bbf20ebe3a94" providerId="ADAL" clId="{9719EEA7-D9C4-4156-BFF0-B4EAD33ACF66}" dt="2022-04-27T09:56:13.502" v="2805" actId="1076"/>
          <ac:spMkLst>
            <pc:docMk/>
            <pc:sldMk cId="700843003" sldId="306"/>
            <ac:spMk id="5" creationId="{D57CB928-97DD-415E-9F23-46F45DCF3F20}"/>
          </ac:spMkLst>
        </pc:spChg>
        <pc:spChg chg="mod">
          <ac:chgData name="Mirko Casini" userId="6c764e7e-147d-4ce4-a54f-bbf20ebe3a94" providerId="ADAL" clId="{9719EEA7-D9C4-4156-BFF0-B4EAD33ACF66}" dt="2022-04-27T10:03:27.226" v="2878" actId="1076"/>
          <ac:spMkLst>
            <pc:docMk/>
            <pc:sldMk cId="700843003" sldId="306"/>
            <ac:spMk id="12" creationId="{47C5939D-90D7-4B0C-8C44-8D2D454168AA}"/>
          </ac:spMkLst>
        </pc:spChg>
        <pc:spChg chg="mod">
          <ac:chgData name="Mirko Casini" userId="6c764e7e-147d-4ce4-a54f-bbf20ebe3a94" providerId="ADAL" clId="{9719EEA7-D9C4-4156-BFF0-B4EAD33ACF66}" dt="2022-04-27T10:03:00.376" v="2873" actId="1076"/>
          <ac:spMkLst>
            <pc:docMk/>
            <pc:sldMk cId="700843003" sldId="306"/>
            <ac:spMk id="16" creationId="{D11A94F9-C790-407C-859C-0E0CA6674BE5}"/>
          </ac:spMkLst>
        </pc:spChg>
        <pc:spChg chg="mod">
          <ac:chgData name="Mirko Casini" userId="6c764e7e-147d-4ce4-a54f-bbf20ebe3a94" providerId="ADAL" clId="{9719EEA7-D9C4-4156-BFF0-B4EAD33ACF66}" dt="2022-04-27T10:03:06.698" v="2875" actId="1076"/>
          <ac:spMkLst>
            <pc:docMk/>
            <pc:sldMk cId="700843003" sldId="306"/>
            <ac:spMk id="18" creationId="{66A558BE-C521-45BF-80FE-3E020414FCD5}"/>
          </ac:spMkLst>
        </pc:spChg>
        <pc:picChg chg="mod">
          <ac:chgData name="Mirko Casini" userId="6c764e7e-147d-4ce4-a54f-bbf20ebe3a94" providerId="ADAL" clId="{9719EEA7-D9C4-4156-BFF0-B4EAD33ACF66}" dt="2022-04-27T10:03:24.539" v="2877" actId="1076"/>
          <ac:picMkLst>
            <pc:docMk/>
            <pc:sldMk cId="700843003" sldId="306"/>
            <ac:picMk id="3" creationId="{D24F8960-BB93-4AE7-899F-E0EB44D6D5D0}"/>
          </ac:picMkLst>
        </pc:picChg>
        <pc:picChg chg="mod">
          <ac:chgData name="Mirko Casini" userId="6c764e7e-147d-4ce4-a54f-bbf20ebe3a94" providerId="ADAL" clId="{9719EEA7-D9C4-4156-BFF0-B4EAD33ACF66}" dt="2022-04-27T10:03:04.384" v="2874" actId="1076"/>
          <ac:picMkLst>
            <pc:docMk/>
            <pc:sldMk cId="700843003" sldId="306"/>
            <ac:picMk id="6" creationId="{A61EE248-F148-4B6E-8C2B-A11C76AD9E97}"/>
          </ac:picMkLst>
        </pc:picChg>
        <pc:picChg chg="mod">
          <ac:chgData name="Mirko Casini" userId="6c764e7e-147d-4ce4-a54f-bbf20ebe3a94" providerId="ADAL" clId="{9719EEA7-D9C4-4156-BFF0-B4EAD33ACF66}" dt="2022-04-27T10:03:10.391" v="2876" actId="1076"/>
          <ac:picMkLst>
            <pc:docMk/>
            <pc:sldMk cId="700843003" sldId="306"/>
            <ac:picMk id="8" creationId="{532F6F4D-39E6-4CDC-B2EC-3AE285E68BD0}"/>
          </ac:picMkLst>
        </pc:picChg>
      </pc:sldChg>
      <pc:sldChg chg="addSp delSp modSp mod modAnim modNotesTx">
        <pc:chgData name="Mirko Casini" userId="6c764e7e-147d-4ce4-a54f-bbf20ebe3a94" providerId="ADAL" clId="{9719EEA7-D9C4-4156-BFF0-B4EAD33ACF66}" dt="2022-04-27T13:09:25.759" v="3025" actId="20577"/>
        <pc:sldMkLst>
          <pc:docMk/>
          <pc:sldMk cId="546884287" sldId="307"/>
        </pc:sldMkLst>
        <pc:spChg chg="mod">
          <ac:chgData name="Mirko Casini" userId="6c764e7e-147d-4ce4-a54f-bbf20ebe3a94" providerId="ADAL" clId="{9719EEA7-D9C4-4156-BFF0-B4EAD33ACF66}" dt="2022-04-27T10:03:59.936" v="2883" actId="1076"/>
          <ac:spMkLst>
            <pc:docMk/>
            <pc:sldMk cId="546884287" sldId="307"/>
            <ac:spMk id="24" creationId="{652C0985-6D3C-495F-9FD8-5CE036CC6F1A}"/>
          </ac:spMkLst>
        </pc:spChg>
        <pc:picChg chg="mod">
          <ac:chgData name="Mirko Casini" userId="6c764e7e-147d-4ce4-a54f-bbf20ebe3a94" providerId="ADAL" clId="{9719EEA7-D9C4-4156-BFF0-B4EAD33ACF66}" dt="2022-04-27T07:32:36.534" v="94" actId="1076"/>
          <ac:picMkLst>
            <pc:docMk/>
            <pc:sldMk cId="546884287" sldId="307"/>
            <ac:picMk id="3" creationId="{A49891BE-8BBC-48DF-B903-D5EA5632D552}"/>
          </ac:picMkLst>
        </pc:picChg>
        <pc:picChg chg="del">
          <ac:chgData name="Mirko Casini" userId="6c764e7e-147d-4ce4-a54f-bbf20ebe3a94" providerId="ADAL" clId="{9719EEA7-D9C4-4156-BFF0-B4EAD33ACF66}" dt="2022-04-26T15:30:48.596" v="22" actId="478"/>
          <ac:picMkLst>
            <pc:docMk/>
            <pc:sldMk cId="546884287" sldId="307"/>
            <ac:picMk id="4" creationId="{548F8182-880D-4512-8EA5-8EC68D062D47}"/>
          </ac:picMkLst>
        </pc:picChg>
        <pc:picChg chg="mod">
          <ac:chgData name="Mirko Casini" userId="6c764e7e-147d-4ce4-a54f-bbf20ebe3a94" providerId="ADAL" clId="{9719EEA7-D9C4-4156-BFF0-B4EAD33ACF66}" dt="2022-04-27T07:32:33.253" v="93" actId="1076"/>
          <ac:picMkLst>
            <pc:docMk/>
            <pc:sldMk cId="546884287" sldId="307"/>
            <ac:picMk id="9" creationId="{E1A0D876-A79E-47DA-9B57-2673D009C2A0}"/>
          </ac:picMkLst>
        </pc:picChg>
        <pc:picChg chg="add mod">
          <ac:chgData name="Mirko Casini" userId="6c764e7e-147d-4ce4-a54f-bbf20ebe3a94" providerId="ADAL" clId="{9719EEA7-D9C4-4156-BFF0-B4EAD33ACF66}" dt="2022-04-26T15:30:54.851" v="25" actId="1076"/>
          <ac:picMkLst>
            <pc:docMk/>
            <pc:sldMk cId="546884287" sldId="307"/>
            <ac:picMk id="3074" creationId="{D2930C0F-4F20-4236-AF13-38C7D327041F}"/>
          </ac:picMkLst>
        </pc:picChg>
      </pc:sldChg>
      <pc:sldChg chg="addSp modSp mod modAnim modNotesTx">
        <pc:chgData name="Mirko Casini" userId="6c764e7e-147d-4ce4-a54f-bbf20ebe3a94" providerId="ADAL" clId="{9719EEA7-D9C4-4156-BFF0-B4EAD33ACF66}" dt="2022-04-27T09:57:57.643" v="2811"/>
        <pc:sldMkLst>
          <pc:docMk/>
          <pc:sldMk cId="3549375256" sldId="308"/>
        </pc:sldMkLst>
        <pc:spChg chg="add mod">
          <ac:chgData name="Mirko Casini" userId="6c764e7e-147d-4ce4-a54f-bbf20ebe3a94" providerId="ADAL" clId="{9719EEA7-D9C4-4156-BFF0-B4EAD33ACF66}" dt="2022-04-27T08:19:35.645" v="766" actId="1076"/>
          <ac:spMkLst>
            <pc:docMk/>
            <pc:sldMk cId="3549375256" sldId="308"/>
            <ac:spMk id="2" creationId="{D4247ED0-5095-4139-8A1F-5FDBB236F5A1}"/>
          </ac:spMkLst>
        </pc:spChg>
        <pc:spChg chg="mod">
          <ac:chgData name="Mirko Casini" userId="6c764e7e-147d-4ce4-a54f-bbf20ebe3a94" providerId="ADAL" clId="{9719EEA7-D9C4-4156-BFF0-B4EAD33ACF66}" dt="2022-04-27T08:19:25.277" v="765" actId="20577"/>
          <ac:spMkLst>
            <pc:docMk/>
            <pc:sldMk cId="3549375256" sldId="308"/>
            <ac:spMk id="5" creationId="{D57CB928-97DD-415E-9F23-46F45DCF3F20}"/>
          </ac:spMkLst>
        </pc:spChg>
        <pc:spChg chg="mod">
          <ac:chgData name="Mirko Casini" userId="6c764e7e-147d-4ce4-a54f-bbf20ebe3a94" providerId="ADAL" clId="{9719EEA7-D9C4-4156-BFF0-B4EAD33ACF66}" dt="2022-04-26T16:09:02.437" v="47" actId="1076"/>
          <ac:spMkLst>
            <pc:docMk/>
            <pc:sldMk cId="3549375256" sldId="308"/>
            <ac:spMk id="11" creationId="{20CBDC66-0409-496F-BB9D-B4D924873B47}"/>
          </ac:spMkLst>
        </pc:spChg>
        <pc:spChg chg="mod">
          <ac:chgData name="Mirko Casini" userId="6c764e7e-147d-4ce4-a54f-bbf20ebe3a94" providerId="ADAL" clId="{9719EEA7-D9C4-4156-BFF0-B4EAD33ACF66}" dt="2022-04-26T16:11:56.380" v="56" actId="1076"/>
          <ac:spMkLst>
            <pc:docMk/>
            <pc:sldMk cId="3549375256" sldId="308"/>
            <ac:spMk id="18" creationId="{A10A92AE-6A7F-4842-B2BE-3E4A62D0A619}"/>
          </ac:spMkLst>
        </pc:spChg>
        <pc:spChg chg="mod">
          <ac:chgData name="Mirko Casini" userId="6c764e7e-147d-4ce4-a54f-bbf20ebe3a94" providerId="ADAL" clId="{9719EEA7-D9C4-4156-BFF0-B4EAD33ACF66}" dt="2022-04-27T08:12:14.383" v="720" actId="20577"/>
          <ac:spMkLst>
            <pc:docMk/>
            <pc:sldMk cId="3549375256" sldId="308"/>
            <ac:spMk id="25" creationId="{013B0D18-7EA6-45BF-8204-B41BF03AA6F2}"/>
          </ac:spMkLst>
        </pc:spChg>
        <pc:picChg chg="mod">
          <ac:chgData name="Mirko Casini" userId="6c764e7e-147d-4ce4-a54f-bbf20ebe3a94" providerId="ADAL" clId="{9719EEA7-D9C4-4156-BFF0-B4EAD33ACF66}" dt="2022-04-27T09:02:01.001" v="785" actId="1076"/>
          <ac:picMkLst>
            <pc:docMk/>
            <pc:sldMk cId="3549375256" sldId="308"/>
            <ac:picMk id="3" creationId="{AAC78465-D652-4D07-BCC0-4BF80C3AEAD6}"/>
          </ac:picMkLst>
        </pc:picChg>
        <pc:picChg chg="mod">
          <ac:chgData name="Mirko Casini" userId="6c764e7e-147d-4ce4-a54f-bbf20ebe3a94" providerId="ADAL" clId="{9719EEA7-D9C4-4156-BFF0-B4EAD33ACF66}" dt="2022-04-27T09:57:01.727" v="2807" actId="1076"/>
          <ac:picMkLst>
            <pc:docMk/>
            <pc:sldMk cId="3549375256" sldId="308"/>
            <ac:picMk id="27" creationId="{426DF979-7BD3-4D0A-B5CB-6373381C4FFC}"/>
          </ac:picMkLst>
        </pc:picChg>
      </pc:sldChg>
      <pc:sldChg chg="addSp delSp modSp add mod modAnim modNotesTx">
        <pc:chgData name="Mirko Casini" userId="6c764e7e-147d-4ce4-a54f-bbf20ebe3a94" providerId="ADAL" clId="{9719EEA7-D9C4-4156-BFF0-B4EAD33ACF66}" dt="2022-04-27T10:28:38.728" v="3020" actId="20577"/>
        <pc:sldMkLst>
          <pc:docMk/>
          <pc:sldMk cId="1591607985" sldId="312"/>
        </pc:sldMkLst>
        <pc:spChg chg="add mod">
          <ac:chgData name="Mirko Casini" userId="6c764e7e-147d-4ce4-a54f-bbf20ebe3a94" providerId="ADAL" clId="{9719EEA7-D9C4-4156-BFF0-B4EAD33ACF66}" dt="2022-04-27T10:28:38.728" v="3020" actId="20577"/>
          <ac:spMkLst>
            <pc:docMk/>
            <pc:sldMk cId="1591607985" sldId="312"/>
            <ac:spMk id="4" creationId="{D59D7ABE-22D9-44D7-924E-FC294D261A73}"/>
          </ac:spMkLst>
        </pc:spChg>
        <pc:spChg chg="del">
          <ac:chgData name="Mirko Casini" userId="6c764e7e-147d-4ce4-a54f-bbf20ebe3a94" providerId="ADAL" clId="{9719EEA7-D9C4-4156-BFF0-B4EAD33ACF66}" dt="2022-04-27T07:45:47.500" v="120" actId="478"/>
          <ac:spMkLst>
            <pc:docMk/>
            <pc:sldMk cId="1591607985" sldId="312"/>
            <ac:spMk id="36" creationId="{D25769F4-A642-4779-A2EA-83F1323CDCB8}"/>
          </ac:spMkLst>
        </pc:spChg>
        <pc:spChg chg="del">
          <ac:chgData name="Mirko Casini" userId="6c764e7e-147d-4ce4-a54f-bbf20ebe3a94" providerId="ADAL" clId="{9719EEA7-D9C4-4156-BFF0-B4EAD33ACF66}" dt="2022-04-27T07:45:42.562" v="116" actId="478"/>
          <ac:spMkLst>
            <pc:docMk/>
            <pc:sldMk cId="1591607985" sldId="312"/>
            <ac:spMk id="38" creationId="{EB450EB4-EAE3-4308-A205-0DC6B2888191}"/>
          </ac:spMkLst>
        </pc:spChg>
        <pc:spChg chg="del mod">
          <ac:chgData name="Mirko Casini" userId="6c764e7e-147d-4ce4-a54f-bbf20ebe3a94" providerId="ADAL" clId="{9719EEA7-D9C4-4156-BFF0-B4EAD33ACF66}" dt="2022-04-27T07:45:46.577" v="119" actId="478"/>
          <ac:spMkLst>
            <pc:docMk/>
            <pc:sldMk cId="1591607985" sldId="312"/>
            <ac:spMk id="39" creationId="{BC3236B5-DB48-409A-9668-E11E63C7B423}"/>
          </ac:spMkLst>
        </pc:spChg>
        <pc:spChg chg="del">
          <ac:chgData name="Mirko Casini" userId="6c764e7e-147d-4ce4-a54f-bbf20ebe3a94" providerId="ADAL" clId="{9719EEA7-D9C4-4156-BFF0-B4EAD33ACF66}" dt="2022-04-27T07:45:45.186" v="118" actId="478"/>
          <ac:spMkLst>
            <pc:docMk/>
            <pc:sldMk cId="1591607985" sldId="312"/>
            <ac:spMk id="40" creationId="{C4AE7C58-6F3D-4560-9ED5-08F672609C38}"/>
          </ac:spMkLst>
        </pc:spChg>
        <pc:spChg chg="mod">
          <ac:chgData name="Mirko Casini" userId="6c764e7e-147d-4ce4-a54f-bbf20ebe3a94" providerId="ADAL" clId="{9719EEA7-D9C4-4156-BFF0-B4EAD33ACF66}" dt="2022-04-27T07:45:27.077" v="105" actId="20577"/>
          <ac:spMkLst>
            <pc:docMk/>
            <pc:sldMk cId="1591607985" sldId="312"/>
            <ac:spMk id="41" creationId="{321F4DE8-A13E-45E7-9B72-A4675D2DEBE2}"/>
          </ac:spMkLst>
        </pc:spChg>
        <pc:picChg chg="add mod">
          <ac:chgData name="Mirko Casini" userId="6c764e7e-147d-4ce4-a54f-bbf20ebe3a94" providerId="ADAL" clId="{9719EEA7-D9C4-4156-BFF0-B4EAD33ACF66}" dt="2022-04-27T07:46:46.326" v="136" actId="14100"/>
          <ac:picMkLst>
            <pc:docMk/>
            <pc:sldMk cId="1591607985" sldId="312"/>
            <ac:picMk id="2" creationId="{2E510A40-AD3B-4EC6-91A1-9B0F062E07BC}"/>
          </ac:picMkLst>
        </pc:picChg>
        <pc:picChg chg="add mod">
          <ac:chgData name="Mirko Casini" userId="6c764e7e-147d-4ce4-a54f-bbf20ebe3a94" providerId="ADAL" clId="{9719EEA7-D9C4-4156-BFF0-B4EAD33ACF66}" dt="2022-04-27T07:46:42.576" v="135" actId="14100"/>
          <ac:picMkLst>
            <pc:docMk/>
            <pc:sldMk cId="1591607985" sldId="312"/>
            <ac:picMk id="3" creationId="{D87DEACC-DA68-4D80-9923-64E107020DFD}"/>
          </ac:picMkLst>
        </pc:picChg>
        <pc:picChg chg="del">
          <ac:chgData name="Mirko Casini" userId="6c764e7e-147d-4ce4-a54f-bbf20ebe3a94" providerId="ADAL" clId="{9719EEA7-D9C4-4156-BFF0-B4EAD33ACF66}" dt="2022-04-27T07:45:40.169" v="112" actId="478"/>
          <ac:picMkLst>
            <pc:docMk/>
            <pc:sldMk cId="1591607985" sldId="312"/>
            <ac:picMk id="9" creationId="{6B4E45AB-3011-4932-8F5B-2E848819A165}"/>
          </ac:picMkLst>
        </pc:picChg>
        <pc:picChg chg="del">
          <ac:chgData name="Mirko Casini" userId="6c764e7e-147d-4ce4-a54f-bbf20ebe3a94" providerId="ADAL" clId="{9719EEA7-D9C4-4156-BFF0-B4EAD33ACF66}" dt="2022-04-27T07:45:40.823" v="113" actId="478"/>
          <ac:picMkLst>
            <pc:docMk/>
            <pc:sldMk cId="1591607985" sldId="312"/>
            <ac:picMk id="1026" creationId="{9CA0C042-22CF-43BF-84F5-1371BB8ECF7C}"/>
          </ac:picMkLst>
        </pc:picChg>
        <pc:picChg chg="del mod">
          <ac:chgData name="Mirko Casini" userId="6c764e7e-147d-4ce4-a54f-bbf20ebe3a94" providerId="ADAL" clId="{9719EEA7-D9C4-4156-BFF0-B4EAD33ACF66}" dt="2022-04-27T07:45:41.734" v="115" actId="478"/>
          <ac:picMkLst>
            <pc:docMk/>
            <pc:sldMk cId="1591607985" sldId="312"/>
            <ac:picMk id="1028" creationId="{9F4E5923-DE1C-4B06-97F1-31CB85A5B0D0}"/>
          </ac:picMkLst>
        </pc:picChg>
      </pc:sldChg>
      <pc:sldChg chg="addSp delSp modSp add mod modAnim">
        <pc:chgData name="Mirko Casini" userId="6c764e7e-147d-4ce4-a54f-bbf20ebe3a94" providerId="ADAL" clId="{9719EEA7-D9C4-4156-BFF0-B4EAD33ACF66}" dt="2022-04-27T13:08:22.010" v="3024" actId="20577"/>
        <pc:sldMkLst>
          <pc:docMk/>
          <pc:sldMk cId="179781001" sldId="313"/>
        </pc:sldMkLst>
        <pc:spChg chg="add mod">
          <ac:chgData name="Mirko Casini" userId="6c764e7e-147d-4ce4-a54f-bbf20ebe3a94" providerId="ADAL" clId="{9719EEA7-D9C4-4156-BFF0-B4EAD33ACF66}" dt="2022-04-27T13:08:22.010" v="3024" actId="20577"/>
          <ac:spMkLst>
            <pc:docMk/>
            <pc:sldMk cId="179781001" sldId="313"/>
            <ac:spMk id="4" creationId="{EE6770A9-E5B0-42AF-B976-7BA6856198EC}"/>
          </ac:spMkLst>
        </pc:spChg>
        <pc:spChg chg="mod">
          <ac:chgData name="Mirko Casini" userId="6c764e7e-147d-4ce4-a54f-bbf20ebe3a94" providerId="ADAL" clId="{9719EEA7-D9C4-4156-BFF0-B4EAD33ACF66}" dt="2022-04-27T07:50:25.556" v="150" actId="20577"/>
          <ac:spMkLst>
            <pc:docMk/>
            <pc:sldMk cId="179781001" sldId="313"/>
            <ac:spMk id="41" creationId="{321F4DE8-A13E-45E7-9B72-A4675D2DEBE2}"/>
          </ac:spMkLst>
        </pc:spChg>
        <pc:picChg chg="del">
          <ac:chgData name="Mirko Casini" userId="6c764e7e-147d-4ce4-a54f-bbf20ebe3a94" providerId="ADAL" clId="{9719EEA7-D9C4-4156-BFF0-B4EAD33ACF66}" dt="2022-04-27T07:50:27.629" v="151" actId="478"/>
          <ac:picMkLst>
            <pc:docMk/>
            <pc:sldMk cId="179781001" sldId="313"/>
            <ac:picMk id="2" creationId="{2E510A40-AD3B-4EC6-91A1-9B0F062E07BC}"/>
          </ac:picMkLst>
        </pc:picChg>
        <pc:picChg chg="del">
          <ac:chgData name="Mirko Casini" userId="6c764e7e-147d-4ce4-a54f-bbf20ebe3a94" providerId="ADAL" clId="{9719EEA7-D9C4-4156-BFF0-B4EAD33ACF66}" dt="2022-04-27T07:50:29.451" v="152" actId="478"/>
          <ac:picMkLst>
            <pc:docMk/>
            <pc:sldMk cId="179781001" sldId="313"/>
            <ac:picMk id="3" creationId="{D87DEACC-DA68-4D80-9923-64E107020DFD}"/>
          </ac:picMkLst>
        </pc:picChg>
      </pc:sldChg>
      <pc:sldChg chg="new del">
        <pc:chgData name="Mirko Casini" userId="6c764e7e-147d-4ce4-a54f-bbf20ebe3a94" providerId="ADAL" clId="{9719EEA7-D9C4-4156-BFF0-B4EAD33ACF66}" dt="2022-04-27T07:49:53.601" v="138" actId="2696"/>
        <pc:sldMkLst>
          <pc:docMk/>
          <pc:sldMk cId="2697254715" sldId="313"/>
        </pc:sldMkLst>
      </pc:sldChg>
      <pc:sldChg chg="modSp mod">
        <pc:chgData name="Mirko Casini" userId="6c764e7e-147d-4ce4-a54f-bbf20ebe3a94" providerId="ADAL" clId="{9719EEA7-D9C4-4156-BFF0-B4EAD33ACF66}" dt="2022-04-27T10:03:47.108" v="2882" actId="1076"/>
        <pc:sldMkLst>
          <pc:docMk/>
          <pc:sldMk cId="3169088192" sldId="314"/>
        </pc:sldMkLst>
        <pc:spChg chg="mod">
          <ac:chgData name="Mirko Casini" userId="6c764e7e-147d-4ce4-a54f-bbf20ebe3a94" providerId="ADAL" clId="{9719EEA7-D9C4-4156-BFF0-B4EAD33ACF66}" dt="2022-04-27T10:03:45.397" v="2881" actId="1076"/>
          <ac:spMkLst>
            <pc:docMk/>
            <pc:sldMk cId="3169088192" sldId="314"/>
            <ac:spMk id="5" creationId="{D57CB928-97DD-415E-9F23-46F45DCF3F20}"/>
          </ac:spMkLst>
        </pc:spChg>
        <pc:picChg chg="mod">
          <ac:chgData name="Mirko Casini" userId="6c764e7e-147d-4ce4-a54f-bbf20ebe3a94" providerId="ADAL" clId="{9719EEA7-D9C4-4156-BFF0-B4EAD33ACF66}" dt="2022-04-27T10:03:40.650" v="2880" actId="1076"/>
          <ac:picMkLst>
            <pc:docMk/>
            <pc:sldMk cId="3169088192" sldId="314"/>
            <ac:picMk id="4" creationId="{A23C8815-6F73-4986-8EDC-9C23215B1438}"/>
          </ac:picMkLst>
        </pc:picChg>
        <pc:picChg chg="mod">
          <ac:chgData name="Mirko Casini" userId="6c764e7e-147d-4ce4-a54f-bbf20ebe3a94" providerId="ADAL" clId="{9719EEA7-D9C4-4156-BFF0-B4EAD33ACF66}" dt="2022-04-27T10:03:47.108" v="2882" actId="1076"/>
          <ac:picMkLst>
            <pc:docMk/>
            <pc:sldMk cId="3169088192" sldId="314"/>
            <ac:picMk id="9" creationId="{F2B651DE-B5A0-4FAF-BDA5-6A1C2091EADF}"/>
          </ac:picMkLst>
        </pc:picChg>
      </pc:sldChg>
    </pc:docChg>
  </pc:docChgLst>
  <pc:docChgLst>
    <pc:chgData name="Giuseppe Cancello Tortora" userId="5d31be39-cc6c-4094-ae43-27cded715861" providerId="ADAL" clId="{C7909652-A742-46F2-86A0-1A9F8DF97B30}"/>
    <pc:docChg chg="undo custSel addSld delSld modSld sldOrd modMainMaster">
      <pc:chgData name="Giuseppe Cancello Tortora" userId="5d31be39-cc6c-4094-ae43-27cded715861" providerId="ADAL" clId="{C7909652-A742-46F2-86A0-1A9F8DF97B30}" dt="2022-04-27T10:21:47.337" v="4994"/>
      <pc:docMkLst>
        <pc:docMk/>
      </pc:docMkLst>
      <pc:sldChg chg="addSp delSp modSp mod">
        <pc:chgData name="Giuseppe Cancello Tortora" userId="5d31be39-cc6c-4094-ae43-27cded715861" providerId="ADAL" clId="{C7909652-A742-46F2-86A0-1A9F8DF97B30}" dt="2022-04-27T08:04:22.155" v="4374" actId="20577"/>
        <pc:sldMkLst>
          <pc:docMk/>
          <pc:sldMk cId="2260264212" sldId="256"/>
        </pc:sldMkLst>
        <pc:spChg chg="mod">
          <ac:chgData name="Giuseppe Cancello Tortora" userId="5d31be39-cc6c-4094-ae43-27cded715861" providerId="ADAL" clId="{C7909652-A742-46F2-86A0-1A9F8DF97B30}" dt="2022-04-26T14:00:55.081" v="2270" actId="207"/>
          <ac:spMkLst>
            <pc:docMk/>
            <pc:sldMk cId="2260264212" sldId="256"/>
            <ac:spMk id="2" creationId="{D0F5BCF9-8760-495B-B4A5-E7001A4489E0}"/>
          </ac:spMkLst>
        </pc:spChg>
        <pc:spChg chg="mod">
          <ac:chgData name="Giuseppe Cancello Tortora" userId="5d31be39-cc6c-4094-ae43-27cded715861" providerId="ADAL" clId="{C7909652-A742-46F2-86A0-1A9F8DF97B30}" dt="2022-04-27T08:04:22.155" v="4374" actId="20577"/>
          <ac:spMkLst>
            <pc:docMk/>
            <pc:sldMk cId="2260264212" sldId="256"/>
            <ac:spMk id="3" creationId="{0CFE58B5-0BA6-472B-A290-6D1DA3887394}"/>
          </ac:spMkLst>
        </pc:spChg>
        <pc:picChg chg="add mod ord">
          <ac:chgData name="Giuseppe Cancello Tortora" userId="5d31be39-cc6c-4094-ae43-27cded715861" providerId="ADAL" clId="{C7909652-A742-46F2-86A0-1A9F8DF97B30}" dt="2022-04-26T13:59:12.501" v="2265" actId="14100"/>
          <ac:picMkLst>
            <pc:docMk/>
            <pc:sldMk cId="2260264212" sldId="256"/>
            <ac:picMk id="4" creationId="{AC2F209B-C7E1-4531-9450-D60713EFF0F2}"/>
          </ac:picMkLst>
        </pc:picChg>
        <pc:picChg chg="del">
          <ac:chgData name="Giuseppe Cancello Tortora" userId="5d31be39-cc6c-4094-ae43-27cded715861" providerId="ADAL" clId="{C7909652-A742-46F2-86A0-1A9F8DF97B30}" dt="2022-04-26T13:58:53.769" v="2261" actId="478"/>
          <ac:picMkLst>
            <pc:docMk/>
            <pc:sldMk cId="2260264212" sldId="256"/>
            <ac:picMk id="146" creationId="{C14E01CF-2530-E16A-F0CF-6C3262590381}"/>
          </ac:picMkLst>
        </pc:picChg>
      </pc:sldChg>
      <pc:sldChg chg="addSp delSp modSp mod setBg delDesignElem">
        <pc:chgData name="Giuseppe Cancello Tortora" userId="5d31be39-cc6c-4094-ae43-27cded715861" providerId="ADAL" clId="{C7909652-A742-46F2-86A0-1A9F8DF97B30}" dt="2022-04-27T08:01:27.797" v="4367" actId="164"/>
        <pc:sldMkLst>
          <pc:docMk/>
          <pc:sldMk cId="736355826" sldId="271"/>
        </pc:sldMkLst>
        <pc:spChg chg="add mod">
          <ac:chgData name="Giuseppe Cancello Tortora" userId="5d31be39-cc6c-4094-ae43-27cded715861" providerId="ADAL" clId="{C7909652-A742-46F2-86A0-1A9F8DF97B30}" dt="2022-04-27T07:57:14.811" v="4303" actId="207"/>
          <ac:spMkLst>
            <pc:docMk/>
            <pc:sldMk cId="736355826" sldId="271"/>
            <ac:spMk id="10" creationId="{14F3540B-50EA-4A7A-842C-2CE31CE6B4DC}"/>
          </ac:spMkLst>
        </pc:spChg>
        <pc:spChg chg="mod">
          <ac:chgData name="Giuseppe Cancello Tortora" userId="5d31be39-cc6c-4094-ae43-27cded715861" providerId="ADAL" clId="{C7909652-A742-46F2-86A0-1A9F8DF97B30}" dt="2022-04-27T08:01:27.797" v="4367" actId="164"/>
          <ac:spMkLst>
            <pc:docMk/>
            <pc:sldMk cId="736355826" sldId="271"/>
            <ac:spMk id="14" creationId="{98B19613-3559-4D72-8733-8338CF2FEC46}"/>
          </ac:spMkLst>
        </pc:spChg>
        <pc:spChg chg="mod">
          <ac:chgData name="Giuseppe Cancello Tortora" userId="5d31be39-cc6c-4094-ae43-27cded715861" providerId="ADAL" clId="{C7909652-A742-46F2-86A0-1A9F8DF97B30}" dt="2022-04-27T08:01:27.797" v="4367" actId="164"/>
          <ac:spMkLst>
            <pc:docMk/>
            <pc:sldMk cId="736355826" sldId="271"/>
            <ac:spMk id="16" creationId="{FA8A17B4-8E40-48F0-AB91-3083E50B411A}"/>
          </ac:spMkLst>
        </pc:spChg>
        <pc:spChg chg="del">
          <ac:chgData name="Giuseppe Cancello Tortora" userId="5d31be39-cc6c-4094-ae43-27cded715861" providerId="ADAL" clId="{C7909652-A742-46F2-86A0-1A9F8DF97B30}" dt="2022-04-26T13:01:04.093" v="1479"/>
          <ac:spMkLst>
            <pc:docMk/>
            <pc:sldMk cId="736355826" sldId="271"/>
            <ac:spMk id="41" creationId="{2B1D4F77-A17C-43D7-B7FA-545148E4E93D}"/>
          </ac:spMkLst>
        </pc:spChg>
        <pc:grpChg chg="add mod">
          <ac:chgData name="Giuseppe Cancello Tortora" userId="5d31be39-cc6c-4094-ae43-27cded715861" providerId="ADAL" clId="{C7909652-A742-46F2-86A0-1A9F8DF97B30}" dt="2022-04-27T08:01:27.797" v="4367" actId="164"/>
          <ac:grpSpMkLst>
            <pc:docMk/>
            <pc:sldMk cId="736355826" sldId="271"/>
            <ac:grpSpMk id="4" creationId="{97E86035-BA08-4254-BD6A-8BE81859A430}"/>
          </ac:grpSpMkLst>
        </pc:grpChg>
        <pc:picChg chg="add del mod">
          <ac:chgData name="Giuseppe Cancello Tortora" userId="5d31be39-cc6c-4094-ae43-27cded715861" providerId="ADAL" clId="{C7909652-A742-46F2-86A0-1A9F8DF97B30}" dt="2022-04-27T07:53:53.318" v="4292" actId="478"/>
          <ac:picMkLst>
            <pc:docMk/>
            <pc:sldMk cId="736355826" sldId="271"/>
            <ac:picMk id="3" creationId="{CB4C8038-E462-4318-8661-C96735AAF087}"/>
          </ac:picMkLst>
        </pc:picChg>
      </pc:sldChg>
      <pc:sldChg chg="delSp delDesignElem">
        <pc:chgData name="Giuseppe Cancello Tortora" userId="5d31be39-cc6c-4094-ae43-27cded715861" providerId="ADAL" clId="{C7909652-A742-46F2-86A0-1A9F8DF97B30}" dt="2022-04-26T13:01:04.093" v="1479"/>
        <pc:sldMkLst>
          <pc:docMk/>
          <pc:sldMk cId="2779550782" sldId="272"/>
        </pc:sldMkLst>
        <pc:spChg chg="del">
          <ac:chgData name="Giuseppe Cancello Tortora" userId="5d31be39-cc6c-4094-ae43-27cded715861" providerId="ADAL" clId="{C7909652-A742-46F2-86A0-1A9F8DF97B30}" dt="2022-04-26T13:01:04.093" v="1479"/>
          <ac:spMkLst>
            <pc:docMk/>
            <pc:sldMk cId="2779550782" sldId="272"/>
            <ac:spMk id="32" creationId="{2B566528-1B12-4246-9431-5C2D7D081168}"/>
          </ac:spMkLst>
        </pc:s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2779550782" sldId="272"/>
            <ac:grpSpMk id="17" creationId="{5995D10D-E9C9-47DB-AE7E-801FEF38F5C9}"/>
          </ac:grpSpMkLst>
        </pc:gr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2779550782" sldId="272"/>
            <ac:grpSpMk id="33" creationId="{828A5161-06F1-46CF-8AD7-844680A59E13}"/>
          </ac:grpSpMkLst>
        </pc:grpChg>
      </pc:sldChg>
      <pc:sldChg chg="delSp delDesignElem">
        <pc:chgData name="Giuseppe Cancello Tortora" userId="5d31be39-cc6c-4094-ae43-27cded715861" providerId="ADAL" clId="{C7909652-A742-46F2-86A0-1A9F8DF97B30}" dt="2022-04-26T13:01:04.093" v="1479"/>
        <pc:sldMkLst>
          <pc:docMk/>
          <pc:sldMk cId="3361559028" sldId="273"/>
        </pc:sldMkLst>
        <pc:spChg chg="del">
          <ac:chgData name="Giuseppe Cancello Tortora" userId="5d31be39-cc6c-4094-ae43-27cded715861" providerId="ADAL" clId="{C7909652-A742-46F2-86A0-1A9F8DF97B30}" dt="2022-04-26T13:01:04.093" v="1479"/>
          <ac:spMkLst>
            <pc:docMk/>
            <pc:sldMk cId="3361559028" sldId="273"/>
            <ac:spMk id="32" creationId="{2B566528-1B12-4246-9431-5C2D7D081168}"/>
          </ac:spMkLst>
        </pc:s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3361559028" sldId="273"/>
            <ac:grpSpMk id="17" creationId="{5995D10D-E9C9-47DB-AE7E-801FEF38F5C9}"/>
          </ac:grpSpMkLst>
        </pc:gr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3361559028" sldId="273"/>
            <ac:grpSpMk id="33" creationId="{828A5161-06F1-46CF-8AD7-844680A59E13}"/>
          </ac:grpSpMkLst>
        </pc:grpChg>
      </pc:sldChg>
      <pc:sldChg chg="delSp delDesignElem">
        <pc:chgData name="Giuseppe Cancello Tortora" userId="5d31be39-cc6c-4094-ae43-27cded715861" providerId="ADAL" clId="{C7909652-A742-46F2-86A0-1A9F8DF97B30}" dt="2022-04-26T13:01:04.093" v="1479"/>
        <pc:sldMkLst>
          <pc:docMk/>
          <pc:sldMk cId="4292251395" sldId="274"/>
        </pc:sldMkLst>
        <pc:spChg chg="del">
          <ac:chgData name="Giuseppe Cancello Tortora" userId="5d31be39-cc6c-4094-ae43-27cded715861" providerId="ADAL" clId="{C7909652-A742-46F2-86A0-1A9F8DF97B30}" dt="2022-04-26T13:01:04.093" v="1479"/>
          <ac:spMkLst>
            <pc:docMk/>
            <pc:sldMk cId="4292251395" sldId="274"/>
            <ac:spMk id="32" creationId="{2B566528-1B12-4246-9431-5C2D7D081168}"/>
          </ac:spMkLst>
        </pc:s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4292251395" sldId="274"/>
            <ac:grpSpMk id="17" creationId="{5995D10D-E9C9-47DB-AE7E-801FEF38F5C9}"/>
          </ac:grpSpMkLst>
        </pc:gr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4292251395" sldId="274"/>
            <ac:grpSpMk id="33" creationId="{828A5161-06F1-46CF-8AD7-844680A59E13}"/>
          </ac:grpSpMkLst>
        </pc:grpChg>
      </pc:sldChg>
      <pc:sldChg chg="delSp delDesignElem">
        <pc:chgData name="Giuseppe Cancello Tortora" userId="5d31be39-cc6c-4094-ae43-27cded715861" providerId="ADAL" clId="{C7909652-A742-46F2-86A0-1A9F8DF97B30}" dt="2022-04-26T13:01:04.093" v="1479"/>
        <pc:sldMkLst>
          <pc:docMk/>
          <pc:sldMk cId="3892476718" sldId="276"/>
        </pc:sldMkLst>
        <pc:spChg chg="del">
          <ac:chgData name="Giuseppe Cancello Tortora" userId="5d31be39-cc6c-4094-ae43-27cded715861" providerId="ADAL" clId="{C7909652-A742-46F2-86A0-1A9F8DF97B30}" dt="2022-04-26T13:01:04.093" v="1479"/>
          <ac:spMkLst>
            <pc:docMk/>
            <pc:sldMk cId="3892476718" sldId="276"/>
            <ac:spMk id="32" creationId="{2B566528-1B12-4246-9431-5C2D7D081168}"/>
          </ac:spMkLst>
        </pc:s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3892476718" sldId="276"/>
            <ac:grpSpMk id="17" creationId="{5995D10D-E9C9-47DB-AE7E-801FEF38F5C9}"/>
          </ac:grpSpMkLst>
        </pc:gr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3892476718" sldId="276"/>
            <ac:grpSpMk id="33" creationId="{828A5161-06F1-46CF-8AD7-844680A59E13}"/>
          </ac:grpSpMkLst>
        </pc:grpChg>
      </pc:sldChg>
      <pc:sldChg chg="addSp delSp modSp del mod">
        <pc:chgData name="Giuseppe Cancello Tortora" userId="5d31be39-cc6c-4094-ae43-27cded715861" providerId="ADAL" clId="{C7909652-A742-46F2-86A0-1A9F8DF97B30}" dt="2022-04-26T10:18:47.837" v="25" actId="2696"/>
        <pc:sldMkLst>
          <pc:docMk/>
          <pc:sldMk cId="4156633109" sldId="277"/>
        </pc:sldMkLst>
        <pc:spChg chg="mod ord">
          <ac:chgData name="Giuseppe Cancello Tortora" userId="5d31be39-cc6c-4094-ae43-27cded715861" providerId="ADAL" clId="{C7909652-A742-46F2-86A0-1A9F8DF97B30}" dt="2022-04-26T10:14:32.085" v="5" actId="26606"/>
          <ac:spMkLst>
            <pc:docMk/>
            <pc:sldMk cId="4156633109" sldId="277"/>
            <ac:spMk id="11" creationId="{191AD88D-8A10-4736-9E0E-E9D8DBF79D41}"/>
          </ac:spMkLst>
        </pc:spChg>
        <pc:spChg chg="mod">
          <ac:chgData name="Giuseppe Cancello Tortora" userId="5d31be39-cc6c-4094-ae43-27cded715861" providerId="ADAL" clId="{C7909652-A742-46F2-86A0-1A9F8DF97B30}" dt="2022-04-26T10:14:32.085" v="5" actId="26606"/>
          <ac:spMkLst>
            <pc:docMk/>
            <pc:sldMk cId="4156633109" sldId="277"/>
            <ac:spMk id="13" creationId="{50AC4EE3-9691-4AF5-9AEE-F7E3607A6CEF}"/>
          </ac:spMkLst>
        </pc:spChg>
        <pc:spChg chg="add del">
          <ac:chgData name="Giuseppe Cancello Tortora" userId="5d31be39-cc6c-4094-ae43-27cded715861" providerId="ADAL" clId="{C7909652-A742-46F2-86A0-1A9F8DF97B30}" dt="2022-04-26T10:14:32.085" v="5" actId="26606"/>
          <ac:spMkLst>
            <pc:docMk/>
            <pc:sldMk cId="4156633109" sldId="277"/>
            <ac:spMk id="32" creationId="{2B566528-1B12-4246-9431-5C2D7D081168}"/>
          </ac:spMkLst>
        </pc:spChg>
        <pc:spChg chg="add del">
          <ac:chgData name="Giuseppe Cancello Tortora" userId="5d31be39-cc6c-4094-ae43-27cded715861" providerId="ADAL" clId="{C7909652-A742-46F2-86A0-1A9F8DF97B30}" dt="2022-04-26T10:14:32.085" v="5" actId="26606"/>
          <ac:spMkLst>
            <pc:docMk/>
            <pc:sldMk cId="4156633109" sldId="277"/>
            <ac:spMk id="39" creationId="{743AA782-23D1-4521-8CAD-47662984AA08}"/>
          </ac:spMkLst>
        </pc:spChg>
        <pc:spChg chg="add del">
          <ac:chgData name="Giuseppe Cancello Tortora" userId="5d31be39-cc6c-4094-ae43-27cded715861" providerId="ADAL" clId="{C7909652-A742-46F2-86A0-1A9F8DF97B30}" dt="2022-04-26T10:14:32.085" v="5" actId="26606"/>
          <ac:spMkLst>
            <pc:docMk/>
            <pc:sldMk cId="4156633109" sldId="277"/>
            <ac:spMk id="41" creationId="{71877DBC-BB60-40F0-AC93-2ACDBAAE60CE}"/>
          </ac:spMkLst>
        </pc:spChg>
        <pc:grpChg chg="add del">
          <ac:chgData name="Giuseppe Cancello Tortora" userId="5d31be39-cc6c-4094-ae43-27cded715861" providerId="ADAL" clId="{C7909652-A742-46F2-86A0-1A9F8DF97B30}" dt="2022-04-26T10:14:32.085" v="5" actId="26606"/>
          <ac:grpSpMkLst>
            <pc:docMk/>
            <pc:sldMk cId="4156633109" sldId="277"/>
            <ac:grpSpMk id="17" creationId="{5995D10D-E9C9-47DB-AE7E-801FEF38F5C9}"/>
          </ac:grpSpMkLst>
        </pc:grpChg>
        <pc:grpChg chg="add del">
          <ac:chgData name="Giuseppe Cancello Tortora" userId="5d31be39-cc6c-4094-ae43-27cded715861" providerId="ADAL" clId="{C7909652-A742-46F2-86A0-1A9F8DF97B30}" dt="2022-04-26T10:14:32.085" v="5" actId="26606"/>
          <ac:grpSpMkLst>
            <pc:docMk/>
            <pc:sldMk cId="4156633109" sldId="277"/>
            <ac:grpSpMk id="33" creationId="{828A5161-06F1-46CF-8AD7-844680A59E13}"/>
          </ac:grpSpMkLst>
        </pc:grpChg>
        <pc:picChg chg="mod">
          <ac:chgData name="Giuseppe Cancello Tortora" userId="5d31be39-cc6c-4094-ae43-27cded715861" providerId="ADAL" clId="{C7909652-A742-46F2-86A0-1A9F8DF97B30}" dt="2022-04-26T10:14:39.010" v="7" actId="1076"/>
          <ac:picMkLst>
            <pc:docMk/>
            <pc:sldMk cId="4156633109" sldId="277"/>
            <ac:picMk id="2" creationId="{3BDB031E-3F58-6F70-F840-0676847BFFAD}"/>
          </ac:picMkLst>
        </pc:picChg>
        <pc:picChg chg="add del mod">
          <ac:chgData name="Giuseppe Cancello Tortora" userId="5d31be39-cc6c-4094-ae43-27cded715861" providerId="ADAL" clId="{C7909652-A742-46F2-86A0-1A9F8DF97B30}" dt="2022-04-26T10:14:33.808" v="6" actId="478"/>
          <ac:picMkLst>
            <pc:docMk/>
            <pc:sldMk cId="4156633109" sldId="277"/>
            <ac:picMk id="3" creationId="{3D3EC18B-7A34-4B96-8826-F054D05141CA}"/>
          </ac:picMkLst>
        </pc:picChg>
      </pc:sldChg>
      <pc:sldChg chg="addSp delSp modSp mod delDesignElem">
        <pc:chgData name="Giuseppe Cancello Tortora" userId="5d31be39-cc6c-4094-ae43-27cded715861" providerId="ADAL" clId="{C7909652-A742-46F2-86A0-1A9F8DF97B30}" dt="2022-04-27T07:44:25.477" v="4279" actId="1076"/>
        <pc:sldMkLst>
          <pc:docMk/>
          <pc:sldMk cId="4153911957" sldId="278"/>
        </pc:sldMkLst>
        <pc:spChg chg="mod">
          <ac:chgData name="Giuseppe Cancello Tortora" userId="5d31be39-cc6c-4094-ae43-27cded715861" providerId="ADAL" clId="{C7909652-A742-46F2-86A0-1A9F8DF97B30}" dt="2022-04-26T13:29:40.130" v="1929"/>
          <ac:spMkLst>
            <pc:docMk/>
            <pc:sldMk cId="4153911957" sldId="278"/>
            <ac:spMk id="12" creationId="{461FEBB8-4C56-4536-BAA1-65F1194DE944}"/>
          </ac:spMkLst>
        </pc:spChg>
        <pc:spChg chg="mod">
          <ac:chgData name="Giuseppe Cancello Tortora" userId="5d31be39-cc6c-4094-ae43-27cded715861" providerId="ADAL" clId="{C7909652-A742-46F2-86A0-1A9F8DF97B30}" dt="2022-04-26T13:29:40.130" v="1929"/>
          <ac:spMkLst>
            <pc:docMk/>
            <pc:sldMk cId="4153911957" sldId="278"/>
            <ac:spMk id="13" creationId="{1BB3588A-0661-4D75-9F99-29EECE395EBC}"/>
          </ac:spMkLst>
        </pc:spChg>
        <pc:spChg chg="mod">
          <ac:chgData name="Giuseppe Cancello Tortora" userId="5d31be39-cc6c-4094-ae43-27cded715861" providerId="ADAL" clId="{C7909652-A742-46F2-86A0-1A9F8DF97B30}" dt="2022-04-26T13:29:40.130" v="1929"/>
          <ac:spMkLst>
            <pc:docMk/>
            <pc:sldMk cId="4153911957" sldId="278"/>
            <ac:spMk id="16" creationId="{92CF563B-0E50-474E-B84C-B6E63250E6F2}"/>
          </ac:spMkLst>
        </pc:spChg>
        <pc:spChg chg="mod">
          <ac:chgData name="Giuseppe Cancello Tortora" userId="5d31be39-cc6c-4094-ae43-27cded715861" providerId="ADAL" clId="{C7909652-A742-46F2-86A0-1A9F8DF97B30}" dt="2022-04-26T13:29:40.130" v="1929"/>
          <ac:spMkLst>
            <pc:docMk/>
            <pc:sldMk cId="4153911957" sldId="278"/>
            <ac:spMk id="20" creationId="{68427170-EBE2-4F3B-B9C7-DD1C02A424F4}"/>
          </ac:spMkLst>
        </pc:spChg>
        <pc:spChg chg="mod">
          <ac:chgData name="Giuseppe Cancello Tortora" userId="5d31be39-cc6c-4094-ae43-27cded715861" providerId="ADAL" clId="{C7909652-A742-46F2-86A0-1A9F8DF97B30}" dt="2022-04-26T13:29:40.130" v="1929"/>
          <ac:spMkLst>
            <pc:docMk/>
            <pc:sldMk cId="4153911957" sldId="278"/>
            <ac:spMk id="22" creationId="{96D47931-9889-40B9-A229-A889330C347E}"/>
          </ac:spMkLst>
        </pc:spChg>
        <pc:spChg chg="mod">
          <ac:chgData name="Giuseppe Cancello Tortora" userId="5d31be39-cc6c-4094-ae43-27cded715861" providerId="ADAL" clId="{C7909652-A742-46F2-86A0-1A9F8DF97B30}" dt="2022-04-26T13:29:40.130" v="1929"/>
          <ac:spMkLst>
            <pc:docMk/>
            <pc:sldMk cId="4153911957" sldId="278"/>
            <ac:spMk id="23" creationId="{36059D06-18D7-4D09-B48B-65401E46CA91}"/>
          </ac:spMkLst>
        </pc:spChg>
        <pc:spChg chg="mod">
          <ac:chgData name="Giuseppe Cancello Tortora" userId="5d31be39-cc6c-4094-ae43-27cded715861" providerId="ADAL" clId="{C7909652-A742-46F2-86A0-1A9F8DF97B30}" dt="2022-04-26T13:29:40.130" v="1929"/>
          <ac:spMkLst>
            <pc:docMk/>
            <pc:sldMk cId="4153911957" sldId="278"/>
            <ac:spMk id="25" creationId="{D372D8BE-C6DF-447E-BB75-DDB28DB45133}"/>
          </ac:spMkLst>
        </pc:spChg>
        <pc:spChg chg="mod">
          <ac:chgData name="Giuseppe Cancello Tortora" userId="5d31be39-cc6c-4094-ae43-27cded715861" providerId="ADAL" clId="{C7909652-A742-46F2-86A0-1A9F8DF97B30}" dt="2022-04-26T13:29:40.130" v="1929"/>
          <ac:spMkLst>
            <pc:docMk/>
            <pc:sldMk cId="4153911957" sldId="278"/>
            <ac:spMk id="26" creationId="{BEDC133C-CE2B-421F-933E-5C8181A6CC84}"/>
          </ac:spMkLst>
        </pc:spChg>
        <pc:spChg chg="mod">
          <ac:chgData name="Giuseppe Cancello Tortora" userId="5d31be39-cc6c-4094-ae43-27cded715861" providerId="ADAL" clId="{C7909652-A742-46F2-86A0-1A9F8DF97B30}" dt="2022-04-26T13:29:40.130" v="1929"/>
          <ac:spMkLst>
            <pc:docMk/>
            <pc:sldMk cId="4153911957" sldId="278"/>
            <ac:spMk id="28" creationId="{2AFF3B06-DC36-46A1-88FB-DDE73FB48BC6}"/>
          </ac:spMkLst>
        </pc:spChg>
        <pc:spChg chg="mod">
          <ac:chgData name="Giuseppe Cancello Tortora" userId="5d31be39-cc6c-4094-ae43-27cded715861" providerId="ADAL" clId="{C7909652-A742-46F2-86A0-1A9F8DF97B30}" dt="2022-04-26T13:29:40.130" v="1929"/>
          <ac:spMkLst>
            <pc:docMk/>
            <pc:sldMk cId="4153911957" sldId="278"/>
            <ac:spMk id="29" creationId="{7CC7E502-7BDF-4520-8215-5F2243DC4C4E}"/>
          </ac:spMkLst>
        </pc:spChg>
        <pc:spChg chg="add del mod">
          <ac:chgData name="Giuseppe Cancello Tortora" userId="5d31be39-cc6c-4094-ae43-27cded715861" providerId="ADAL" clId="{C7909652-A742-46F2-86A0-1A9F8DF97B30}" dt="2022-04-26T13:41:30.613" v="2144" actId="478"/>
          <ac:spMkLst>
            <pc:docMk/>
            <pc:sldMk cId="4153911957" sldId="278"/>
            <ac:spMk id="30" creationId="{C984AF61-992C-44FD-983F-A7C2AC2F7DEB}"/>
          </ac:spMkLst>
        </pc:spChg>
        <pc:spChg chg="del">
          <ac:chgData name="Giuseppe Cancello Tortora" userId="5d31be39-cc6c-4094-ae43-27cded715861" providerId="ADAL" clId="{C7909652-A742-46F2-86A0-1A9F8DF97B30}" dt="2022-04-26T13:01:04.093" v="1479"/>
          <ac:spMkLst>
            <pc:docMk/>
            <pc:sldMk cId="4153911957" sldId="278"/>
            <ac:spMk id="32" creationId="{2B566528-1B12-4246-9431-5C2D7D081168}"/>
          </ac:spMkLst>
        </pc:spChg>
        <pc:spChg chg="add mod">
          <ac:chgData name="Giuseppe Cancello Tortora" userId="5d31be39-cc6c-4094-ae43-27cded715861" providerId="ADAL" clId="{C7909652-A742-46F2-86A0-1A9F8DF97B30}" dt="2022-04-26T15:23:02.451" v="3814" actId="20577"/>
          <ac:spMkLst>
            <pc:docMk/>
            <pc:sldMk cId="4153911957" sldId="278"/>
            <ac:spMk id="35" creationId="{215C7AF1-F163-47DA-A284-918E3AE85711}"/>
          </ac:spMkLst>
        </pc:spChg>
        <pc:spChg chg="add mod">
          <ac:chgData name="Giuseppe Cancello Tortora" userId="5d31be39-cc6c-4094-ae43-27cded715861" providerId="ADAL" clId="{C7909652-A742-46F2-86A0-1A9F8DF97B30}" dt="2022-04-26T15:28:01.597" v="3891" actId="14100"/>
          <ac:spMkLst>
            <pc:docMk/>
            <pc:sldMk cId="4153911957" sldId="278"/>
            <ac:spMk id="36" creationId="{D25769F4-A642-4779-A2EA-83F1323CDCB8}"/>
          </ac:spMkLst>
        </pc:spChg>
        <pc:spChg chg="add mod">
          <ac:chgData name="Giuseppe Cancello Tortora" userId="5d31be39-cc6c-4094-ae43-27cded715861" providerId="ADAL" clId="{C7909652-A742-46F2-86A0-1A9F8DF97B30}" dt="2022-04-26T15:37:12.334" v="3965" actId="1076"/>
          <ac:spMkLst>
            <pc:docMk/>
            <pc:sldMk cId="4153911957" sldId="278"/>
            <ac:spMk id="37" creationId="{C4D4379B-FF3C-44D0-AECD-781902EA92DA}"/>
          </ac:spMkLst>
        </pc:spChg>
        <pc:spChg chg="add mod">
          <ac:chgData name="Giuseppe Cancello Tortora" userId="5d31be39-cc6c-4094-ae43-27cded715861" providerId="ADAL" clId="{C7909652-A742-46F2-86A0-1A9F8DF97B30}" dt="2022-04-26T15:27:13.019" v="3868" actId="1076"/>
          <ac:spMkLst>
            <pc:docMk/>
            <pc:sldMk cId="4153911957" sldId="278"/>
            <ac:spMk id="38" creationId="{EB450EB4-EAE3-4308-A205-0DC6B2888191}"/>
          </ac:spMkLst>
        </pc:spChg>
        <pc:spChg chg="add mod">
          <ac:chgData name="Giuseppe Cancello Tortora" userId="5d31be39-cc6c-4094-ae43-27cded715861" providerId="ADAL" clId="{C7909652-A742-46F2-86A0-1A9F8DF97B30}" dt="2022-04-26T15:27:37.404" v="3881" actId="20577"/>
          <ac:spMkLst>
            <pc:docMk/>
            <pc:sldMk cId="4153911957" sldId="278"/>
            <ac:spMk id="39" creationId="{BC3236B5-DB48-409A-9668-E11E63C7B423}"/>
          </ac:spMkLst>
        </pc:spChg>
        <pc:spChg chg="add mod">
          <ac:chgData name="Giuseppe Cancello Tortora" userId="5d31be39-cc6c-4094-ae43-27cded715861" providerId="ADAL" clId="{C7909652-A742-46F2-86A0-1A9F8DF97B30}" dt="2022-04-26T15:27:43.972" v="3885" actId="20577"/>
          <ac:spMkLst>
            <pc:docMk/>
            <pc:sldMk cId="4153911957" sldId="278"/>
            <ac:spMk id="40" creationId="{C4AE7C58-6F3D-4560-9ED5-08F672609C38}"/>
          </ac:spMkLst>
        </pc:spChg>
        <pc:grpChg chg="add del mod">
          <ac:chgData name="Giuseppe Cancello Tortora" userId="5d31be39-cc6c-4094-ae43-27cded715861" providerId="ADAL" clId="{C7909652-A742-46F2-86A0-1A9F8DF97B30}" dt="2022-04-26T13:41:24.263" v="2142" actId="478"/>
          <ac:grpSpMkLst>
            <pc:docMk/>
            <pc:sldMk cId="4153911957" sldId="278"/>
            <ac:grpSpMk id="10" creationId="{2A7C5E7F-C46B-43E3-AFB4-16E6E83D2E5C}"/>
          </ac:grpSpMkLst>
        </pc:grpChg>
        <pc:grpChg chg="add del mod">
          <ac:chgData name="Giuseppe Cancello Tortora" userId="5d31be39-cc6c-4094-ae43-27cded715861" providerId="ADAL" clId="{C7909652-A742-46F2-86A0-1A9F8DF97B30}" dt="2022-04-26T13:41:24.263" v="2142" actId="478"/>
          <ac:grpSpMkLst>
            <pc:docMk/>
            <pc:sldMk cId="4153911957" sldId="278"/>
            <ac:grpSpMk id="14" creationId="{1726F10D-5548-4FF5-9A9E-51F2A2C7F410}"/>
          </ac:grpSpMkLst>
        </pc:gr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4153911957" sldId="278"/>
            <ac:grpSpMk id="17" creationId="{5995D10D-E9C9-47DB-AE7E-801FEF38F5C9}"/>
          </ac:grpSpMkLst>
        </pc:grpChg>
        <pc:grpChg chg="add del mod">
          <ac:chgData name="Giuseppe Cancello Tortora" userId="5d31be39-cc6c-4094-ae43-27cded715861" providerId="ADAL" clId="{C7909652-A742-46F2-86A0-1A9F8DF97B30}" dt="2022-04-26T13:41:24.263" v="2142" actId="478"/>
          <ac:grpSpMkLst>
            <pc:docMk/>
            <pc:sldMk cId="4153911957" sldId="278"/>
            <ac:grpSpMk id="21" creationId="{1B647ACF-2CB1-4D85-9BD3-FEB9ECED3F9A}"/>
          </ac:grpSpMkLst>
        </pc:grpChg>
        <pc:grpChg chg="add del mod">
          <ac:chgData name="Giuseppe Cancello Tortora" userId="5d31be39-cc6c-4094-ae43-27cded715861" providerId="ADAL" clId="{C7909652-A742-46F2-86A0-1A9F8DF97B30}" dt="2022-04-26T13:41:24.263" v="2142" actId="478"/>
          <ac:grpSpMkLst>
            <pc:docMk/>
            <pc:sldMk cId="4153911957" sldId="278"/>
            <ac:grpSpMk id="24" creationId="{9798556D-D877-49F1-BD12-CA7FF505550C}"/>
          </ac:grpSpMkLst>
        </pc:grpChg>
        <pc:grpChg chg="add del mod">
          <ac:chgData name="Giuseppe Cancello Tortora" userId="5d31be39-cc6c-4094-ae43-27cded715861" providerId="ADAL" clId="{C7909652-A742-46F2-86A0-1A9F8DF97B30}" dt="2022-04-26T13:41:27.525" v="2143" actId="478"/>
          <ac:grpSpMkLst>
            <pc:docMk/>
            <pc:sldMk cId="4153911957" sldId="278"/>
            <ac:grpSpMk id="27" creationId="{DBE0962D-649A-4266-A3E9-DC2A6B5CB35D}"/>
          </ac:grpSpMkLst>
        </pc:gr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4153911957" sldId="278"/>
            <ac:grpSpMk id="33" creationId="{828A5161-06F1-46CF-8AD7-844680A59E13}"/>
          </ac:grpSpMkLst>
        </pc:grpChg>
        <pc:picChg chg="add del mod">
          <ac:chgData name="Giuseppe Cancello Tortora" userId="5d31be39-cc6c-4094-ae43-27cded715861" providerId="ADAL" clId="{C7909652-A742-46F2-86A0-1A9F8DF97B30}" dt="2022-04-26T14:17:09.068" v="2407" actId="478"/>
          <ac:picMkLst>
            <pc:docMk/>
            <pc:sldMk cId="4153911957" sldId="278"/>
            <ac:picMk id="3" creationId="{600C21EA-3F9B-495C-861A-35B09341AED8}"/>
          </ac:picMkLst>
        </pc:picChg>
        <pc:picChg chg="add del mod ord">
          <ac:chgData name="Giuseppe Cancello Tortora" userId="5d31be39-cc6c-4094-ae43-27cded715861" providerId="ADAL" clId="{C7909652-A742-46F2-86A0-1A9F8DF97B30}" dt="2022-04-26T15:54:32.080" v="4258" actId="478"/>
          <ac:picMkLst>
            <pc:docMk/>
            <pc:sldMk cId="4153911957" sldId="278"/>
            <ac:picMk id="3" creationId="{668E2B61-BA3E-433D-B88B-BE01333308A6}"/>
          </ac:picMkLst>
        </pc:picChg>
        <pc:picChg chg="add mod">
          <ac:chgData name="Giuseppe Cancello Tortora" userId="5d31be39-cc6c-4094-ae43-27cded715861" providerId="ADAL" clId="{C7909652-A742-46F2-86A0-1A9F8DF97B30}" dt="2022-04-26T15:27:52.945" v="3887" actId="1076"/>
          <ac:picMkLst>
            <pc:docMk/>
            <pc:sldMk cId="4153911957" sldId="278"/>
            <ac:picMk id="5" creationId="{9E627F45-A324-4928-8897-B4638D9D1CB5}"/>
          </ac:picMkLst>
        </pc:picChg>
        <pc:picChg chg="add mod">
          <ac:chgData name="Giuseppe Cancello Tortora" userId="5d31be39-cc6c-4094-ae43-27cded715861" providerId="ADAL" clId="{C7909652-A742-46F2-86A0-1A9F8DF97B30}" dt="2022-04-26T15:25:44.143" v="3838" actId="1076"/>
          <ac:picMkLst>
            <pc:docMk/>
            <pc:sldMk cId="4153911957" sldId="278"/>
            <ac:picMk id="7" creationId="{B8720B9B-3F58-4A5C-AFAF-6B3891AD7951}"/>
          </ac:picMkLst>
        </pc:picChg>
        <pc:picChg chg="add mod">
          <ac:chgData name="Giuseppe Cancello Tortora" userId="5d31be39-cc6c-4094-ae43-27cded715861" providerId="ADAL" clId="{C7909652-A742-46F2-86A0-1A9F8DF97B30}" dt="2022-04-27T07:44:25.477" v="4279" actId="1076"/>
          <ac:picMkLst>
            <pc:docMk/>
            <pc:sldMk cId="4153911957" sldId="278"/>
            <ac:picMk id="9" creationId="{6B4E45AB-3011-4932-8F5B-2E848819A165}"/>
          </ac:picMkLst>
        </pc:picChg>
      </pc:sldChg>
      <pc:sldChg chg="delSp delDesignElem">
        <pc:chgData name="Giuseppe Cancello Tortora" userId="5d31be39-cc6c-4094-ae43-27cded715861" providerId="ADAL" clId="{C7909652-A742-46F2-86A0-1A9F8DF97B30}" dt="2022-04-26T13:01:04.093" v="1479"/>
        <pc:sldMkLst>
          <pc:docMk/>
          <pc:sldMk cId="3483783469" sldId="279"/>
        </pc:sldMkLst>
        <pc:spChg chg="del">
          <ac:chgData name="Giuseppe Cancello Tortora" userId="5d31be39-cc6c-4094-ae43-27cded715861" providerId="ADAL" clId="{C7909652-A742-46F2-86A0-1A9F8DF97B30}" dt="2022-04-26T13:01:04.093" v="1479"/>
          <ac:spMkLst>
            <pc:docMk/>
            <pc:sldMk cId="3483783469" sldId="279"/>
            <ac:spMk id="32" creationId="{2B566528-1B12-4246-9431-5C2D7D081168}"/>
          </ac:spMkLst>
        </pc:s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3483783469" sldId="279"/>
            <ac:grpSpMk id="17" creationId="{5995D10D-E9C9-47DB-AE7E-801FEF38F5C9}"/>
          </ac:grpSpMkLst>
        </pc:gr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3483783469" sldId="279"/>
            <ac:grpSpMk id="33" creationId="{828A5161-06F1-46CF-8AD7-844680A59E13}"/>
          </ac:grpSpMkLst>
        </pc:grpChg>
      </pc:sldChg>
      <pc:sldChg chg="delSp delDesignElem">
        <pc:chgData name="Giuseppe Cancello Tortora" userId="5d31be39-cc6c-4094-ae43-27cded715861" providerId="ADAL" clId="{C7909652-A742-46F2-86A0-1A9F8DF97B30}" dt="2022-04-26T13:01:04.093" v="1479"/>
        <pc:sldMkLst>
          <pc:docMk/>
          <pc:sldMk cId="205776097" sldId="282"/>
        </pc:sldMkLst>
        <pc:spChg chg="del">
          <ac:chgData name="Giuseppe Cancello Tortora" userId="5d31be39-cc6c-4094-ae43-27cded715861" providerId="ADAL" clId="{C7909652-A742-46F2-86A0-1A9F8DF97B30}" dt="2022-04-26T13:01:04.093" v="1479"/>
          <ac:spMkLst>
            <pc:docMk/>
            <pc:sldMk cId="205776097" sldId="282"/>
            <ac:spMk id="32" creationId="{2B566528-1B12-4246-9431-5C2D7D081168}"/>
          </ac:spMkLst>
        </pc:s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205776097" sldId="282"/>
            <ac:grpSpMk id="17" creationId="{5995D10D-E9C9-47DB-AE7E-801FEF38F5C9}"/>
          </ac:grpSpMkLst>
        </pc:gr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205776097" sldId="282"/>
            <ac:grpSpMk id="33" creationId="{828A5161-06F1-46CF-8AD7-844680A59E13}"/>
          </ac:grpSpMkLst>
        </pc:grpChg>
      </pc:sldChg>
      <pc:sldChg chg="delSp delDesignElem">
        <pc:chgData name="Giuseppe Cancello Tortora" userId="5d31be39-cc6c-4094-ae43-27cded715861" providerId="ADAL" clId="{C7909652-A742-46F2-86A0-1A9F8DF97B30}" dt="2022-04-26T13:01:04.093" v="1479"/>
        <pc:sldMkLst>
          <pc:docMk/>
          <pc:sldMk cId="1319791853" sldId="286"/>
        </pc:sldMkLst>
        <pc:spChg chg="del">
          <ac:chgData name="Giuseppe Cancello Tortora" userId="5d31be39-cc6c-4094-ae43-27cded715861" providerId="ADAL" clId="{C7909652-A742-46F2-86A0-1A9F8DF97B30}" dt="2022-04-26T13:01:04.093" v="1479"/>
          <ac:spMkLst>
            <pc:docMk/>
            <pc:sldMk cId="1319791853" sldId="286"/>
            <ac:spMk id="32" creationId="{2B566528-1B12-4246-9431-5C2D7D081168}"/>
          </ac:spMkLst>
        </pc:s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1319791853" sldId="286"/>
            <ac:grpSpMk id="17" creationId="{5995D10D-E9C9-47DB-AE7E-801FEF38F5C9}"/>
          </ac:grpSpMkLst>
        </pc:gr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1319791853" sldId="286"/>
            <ac:grpSpMk id="33" creationId="{828A5161-06F1-46CF-8AD7-844680A59E13}"/>
          </ac:grpSpMkLst>
        </pc:grpChg>
      </pc:sldChg>
      <pc:sldChg chg="delSp delDesignElem">
        <pc:chgData name="Giuseppe Cancello Tortora" userId="5d31be39-cc6c-4094-ae43-27cded715861" providerId="ADAL" clId="{C7909652-A742-46F2-86A0-1A9F8DF97B30}" dt="2022-04-26T13:01:04.093" v="1479"/>
        <pc:sldMkLst>
          <pc:docMk/>
          <pc:sldMk cId="3178057497" sldId="289"/>
        </pc:sldMkLst>
        <pc:spChg chg="del">
          <ac:chgData name="Giuseppe Cancello Tortora" userId="5d31be39-cc6c-4094-ae43-27cded715861" providerId="ADAL" clId="{C7909652-A742-46F2-86A0-1A9F8DF97B30}" dt="2022-04-26T13:01:04.093" v="1479"/>
          <ac:spMkLst>
            <pc:docMk/>
            <pc:sldMk cId="3178057497" sldId="289"/>
            <ac:spMk id="41" creationId="{2B1D4F77-A17C-43D7-B7FA-545148E4E93D}"/>
          </ac:spMkLst>
        </pc:spChg>
      </pc:sldChg>
      <pc:sldChg chg="delSp delDesignElem">
        <pc:chgData name="Giuseppe Cancello Tortora" userId="5d31be39-cc6c-4094-ae43-27cded715861" providerId="ADAL" clId="{C7909652-A742-46F2-86A0-1A9F8DF97B30}" dt="2022-04-26T13:01:04.093" v="1479"/>
        <pc:sldMkLst>
          <pc:docMk/>
          <pc:sldMk cId="3430654703" sldId="290"/>
        </pc:sldMkLst>
        <pc:spChg chg="del">
          <ac:chgData name="Giuseppe Cancello Tortora" userId="5d31be39-cc6c-4094-ae43-27cded715861" providerId="ADAL" clId="{C7909652-A742-46F2-86A0-1A9F8DF97B30}" dt="2022-04-26T13:01:04.093" v="1479"/>
          <ac:spMkLst>
            <pc:docMk/>
            <pc:sldMk cId="3430654703" sldId="290"/>
            <ac:spMk id="32" creationId="{2B566528-1B12-4246-9431-5C2D7D081168}"/>
          </ac:spMkLst>
        </pc:s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3430654703" sldId="290"/>
            <ac:grpSpMk id="17" creationId="{5995D10D-E9C9-47DB-AE7E-801FEF38F5C9}"/>
          </ac:grpSpMkLst>
        </pc:gr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3430654703" sldId="290"/>
            <ac:grpSpMk id="33" creationId="{828A5161-06F1-46CF-8AD7-844680A59E13}"/>
          </ac:grpSpMkLst>
        </pc:grpChg>
      </pc:sldChg>
      <pc:sldChg chg="delSp delDesignElem">
        <pc:chgData name="Giuseppe Cancello Tortora" userId="5d31be39-cc6c-4094-ae43-27cded715861" providerId="ADAL" clId="{C7909652-A742-46F2-86A0-1A9F8DF97B30}" dt="2022-04-26T13:01:04.093" v="1479"/>
        <pc:sldMkLst>
          <pc:docMk/>
          <pc:sldMk cId="4137448581" sldId="291"/>
        </pc:sldMkLst>
        <pc:spChg chg="del">
          <ac:chgData name="Giuseppe Cancello Tortora" userId="5d31be39-cc6c-4094-ae43-27cded715861" providerId="ADAL" clId="{C7909652-A742-46F2-86A0-1A9F8DF97B30}" dt="2022-04-26T13:01:04.093" v="1479"/>
          <ac:spMkLst>
            <pc:docMk/>
            <pc:sldMk cId="4137448581" sldId="291"/>
            <ac:spMk id="32" creationId="{2B566528-1B12-4246-9431-5C2D7D081168}"/>
          </ac:spMkLst>
        </pc:s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4137448581" sldId="291"/>
            <ac:grpSpMk id="17" creationId="{5995D10D-E9C9-47DB-AE7E-801FEF38F5C9}"/>
          </ac:grpSpMkLst>
        </pc:gr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4137448581" sldId="291"/>
            <ac:grpSpMk id="33" creationId="{828A5161-06F1-46CF-8AD7-844680A59E13}"/>
          </ac:grpSpMkLst>
        </pc:grpChg>
      </pc:sldChg>
      <pc:sldChg chg="delSp delDesignElem">
        <pc:chgData name="Giuseppe Cancello Tortora" userId="5d31be39-cc6c-4094-ae43-27cded715861" providerId="ADAL" clId="{C7909652-A742-46F2-86A0-1A9F8DF97B30}" dt="2022-04-26T13:01:04.093" v="1479"/>
        <pc:sldMkLst>
          <pc:docMk/>
          <pc:sldMk cId="4255442817" sldId="292"/>
        </pc:sldMkLst>
        <pc:spChg chg="del">
          <ac:chgData name="Giuseppe Cancello Tortora" userId="5d31be39-cc6c-4094-ae43-27cded715861" providerId="ADAL" clId="{C7909652-A742-46F2-86A0-1A9F8DF97B30}" dt="2022-04-26T13:01:04.093" v="1479"/>
          <ac:spMkLst>
            <pc:docMk/>
            <pc:sldMk cId="4255442817" sldId="292"/>
            <ac:spMk id="32" creationId="{2B566528-1B12-4246-9431-5C2D7D081168}"/>
          </ac:spMkLst>
        </pc:s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4255442817" sldId="292"/>
            <ac:grpSpMk id="17" creationId="{5995D10D-E9C9-47DB-AE7E-801FEF38F5C9}"/>
          </ac:grpSpMkLst>
        </pc:gr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4255442817" sldId="292"/>
            <ac:grpSpMk id="33" creationId="{828A5161-06F1-46CF-8AD7-844680A59E13}"/>
          </ac:grpSpMkLst>
        </pc:grpChg>
      </pc:sldChg>
      <pc:sldChg chg="delSp delDesignElem">
        <pc:chgData name="Giuseppe Cancello Tortora" userId="5d31be39-cc6c-4094-ae43-27cded715861" providerId="ADAL" clId="{C7909652-A742-46F2-86A0-1A9F8DF97B30}" dt="2022-04-26T13:01:04.093" v="1479"/>
        <pc:sldMkLst>
          <pc:docMk/>
          <pc:sldMk cId="463140682" sldId="293"/>
        </pc:sldMkLst>
        <pc:spChg chg="del">
          <ac:chgData name="Giuseppe Cancello Tortora" userId="5d31be39-cc6c-4094-ae43-27cded715861" providerId="ADAL" clId="{C7909652-A742-46F2-86A0-1A9F8DF97B30}" dt="2022-04-26T13:01:04.093" v="1479"/>
          <ac:spMkLst>
            <pc:docMk/>
            <pc:sldMk cId="463140682" sldId="293"/>
            <ac:spMk id="32" creationId="{2B566528-1B12-4246-9431-5C2D7D081168}"/>
          </ac:spMkLst>
        </pc:s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463140682" sldId="293"/>
            <ac:grpSpMk id="17" creationId="{5995D10D-E9C9-47DB-AE7E-801FEF38F5C9}"/>
          </ac:grpSpMkLst>
        </pc:gr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463140682" sldId="293"/>
            <ac:grpSpMk id="33" creationId="{828A5161-06F1-46CF-8AD7-844680A59E13}"/>
          </ac:grpSpMkLst>
        </pc:grpChg>
      </pc:sldChg>
      <pc:sldChg chg="delSp modSp add mod delDesignElem">
        <pc:chgData name="Giuseppe Cancello Tortora" userId="5d31be39-cc6c-4094-ae43-27cded715861" providerId="ADAL" clId="{C7909652-A742-46F2-86A0-1A9F8DF97B30}" dt="2022-04-26T13:01:04.093" v="1479"/>
        <pc:sldMkLst>
          <pc:docMk/>
          <pc:sldMk cId="1264282459" sldId="294"/>
        </pc:sldMkLst>
        <pc:spChg chg="mod">
          <ac:chgData name="Giuseppe Cancello Tortora" userId="5d31be39-cc6c-4094-ae43-27cded715861" providerId="ADAL" clId="{C7909652-A742-46F2-86A0-1A9F8DF97B30}" dt="2022-04-26T10:17:10.281" v="21" actId="20577"/>
          <ac:spMkLst>
            <pc:docMk/>
            <pc:sldMk cId="1264282459" sldId="294"/>
            <ac:spMk id="13" creationId="{50AC4EE3-9691-4AF5-9AEE-F7E3607A6CEF}"/>
          </ac:spMkLst>
        </pc:spChg>
        <pc:spChg chg="del">
          <ac:chgData name="Giuseppe Cancello Tortora" userId="5d31be39-cc6c-4094-ae43-27cded715861" providerId="ADAL" clId="{C7909652-A742-46F2-86A0-1A9F8DF97B30}" dt="2022-04-26T13:01:04.093" v="1479"/>
          <ac:spMkLst>
            <pc:docMk/>
            <pc:sldMk cId="1264282459" sldId="294"/>
            <ac:spMk id="32" creationId="{2B566528-1B12-4246-9431-5C2D7D081168}"/>
          </ac:spMkLst>
        </pc:s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1264282459" sldId="294"/>
            <ac:grpSpMk id="17" creationId="{5995D10D-E9C9-47DB-AE7E-801FEF38F5C9}"/>
          </ac:grpSpMkLst>
        </pc:gr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1264282459" sldId="294"/>
            <ac:grpSpMk id="33" creationId="{828A5161-06F1-46CF-8AD7-844680A59E13}"/>
          </ac:grpSpMkLst>
        </pc:grpChg>
        <pc:picChg chg="mod">
          <ac:chgData name="Giuseppe Cancello Tortora" userId="5d31be39-cc6c-4094-ae43-27cded715861" providerId="ADAL" clId="{C7909652-A742-46F2-86A0-1A9F8DF97B30}" dt="2022-04-26T10:16:58.810" v="11" actId="29295"/>
          <ac:picMkLst>
            <pc:docMk/>
            <pc:sldMk cId="1264282459" sldId="294"/>
            <ac:picMk id="2" creationId="{3BDB031E-3F58-6F70-F840-0676847BFFAD}"/>
          </ac:picMkLst>
        </pc:picChg>
      </pc:sldChg>
      <pc:sldChg chg="addSp delSp modSp add mod ord delDesignElem">
        <pc:chgData name="Giuseppe Cancello Tortora" userId="5d31be39-cc6c-4094-ae43-27cded715861" providerId="ADAL" clId="{C7909652-A742-46F2-86A0-1A9F8DF97B30}" dt="2022-04-27T08:55:07.189" v="4624" actId="1076"/>
        <pc:sldMkLst>
          <pc:docMk/>
          <pc:sldMk cId="3924233932" sldId="295"/>
        </pc:sldMkLst>
        <pc:spChg chg="mod">
          <ac:chgData name="Giuseppe Cancello Tortora" userId="5d31be39-cc6c-4094-ae43-27cded715861" providerId="ADAL" clId="{C7909652-A742-46F2-86A0-1A9F8DF97B30}" dt="2022-04-27T08:55:07.189" v="4624" actId="1076"/>
          <ac:spMkLst>
            <pc:docMk/>
            <pc:sldMk cId="3924233932" sldId="295"/>
            <ac:spMk id="12" creationId="{0EA53A3E-4E91-4C25-B6FF-455F90110455}"/>
          </ac:spMkLst>
        </pc:spChg>
        <pc:spChg chg="add mod">
          <ac:chgData name="Giuseppe Cancello Tortora" userId="5d31be39-cc6c-4094-ae43-27cded715861" providerId="ADAL" clId="{C7909652-A742-46F2-86A0-1A9F8DF97B30}" dt="2022-04-27T08:55:02.959" v="4623" actId="1076"/>
          <ac:spMkLst>
            <pc:docMk/>
            <pc:sldMk cId="3924233932" sldId="295"/>
            <ac:spMk id="14" creationId="{24E4BB4D-1E0A-4A49-B371-9AD55D0B9040}"/>
          </ac:spMkLst>
        </pc:spChg>
        <pc:spChg chg="add mod">
          <ac:chgData name="Giuseppe Cancello Tortora" userId="5d31be39-cc6c-4094-ae43-27cded715861" providerId="ADAL" clId="{C7909652-A742-46F2-86A0-1A9F8DF97B30}" dt="2022-04-27T08:54:59.131" v="4622" actId="1076"/>
          <ac:spMkLst>
            <pc:docMk/>
            <pc:sldMk cId="3924233932" sldId="295"/>
            <ac:spMk id="16" creationId="{5A0C4ABA-E66D-4566-8F3D-4D545421FA95}"/>
          </ac:spMkLst>
        </pc:spChg>
        <pc:spChg chg="del">
          <ac:chgData name="Giuseppe Cancello Tortora" userId="5d31be39-cc6c-4094-ae43-27cded715861" providerId="ADAL" clId="{C7909652-A742-46F2-86A0-1A9F8DF97B30}" dt="2022-04-26T13:01:04.093" v="1479"/>
          <ac:spMkLst>
            <pc:docMk/>
            <pc:sldMk cId="3924233932" sldId="295"/>
            <ac:spMk id="32" creationId="{2B566528-1B12-4246-9431-5C2D7D081168}"/>
          </ac:spMkLst>
        </pc:s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3924233932" sldId="295"/>
            <ac:grpSpMk id="17" creationId="{5995D10D-E9C9-47DB-AE7E-801FEF38F5C9}"/>
          </ac:grpSpMkLst>
        </pc:gr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3924233932" sldId="295"/>
            <ac:grpSpMk id="33" creationId="{828A5161-06F1-46CF-8AD7-844680A59E13}"/>
          </ac:grpSpMkLst>
        </pc:grpChg>
        <pc:graphicFrameChg chg="mod">
          <ac:chgData name="Giuseppe Cancello Tortora" userId="5d31be39-cc6c-4094-ae43-27cded715861" providerId="ADAL" clId="{C7909652-A742-46F2-86A0-1A9F8DF97B30}" dt="2022-04-26T14:36:40.905" v="2864" actId="2711"/>
          <ac:graphicFrameMkLst>
            <pc:docMk/>
            <pc:sldMk cId="3924233932" sldId="295"/>
            <ac:graphicFrameMk id="13" creationId="{244E15DE-B29C-41D2-9F0F-3A844BD3480E}"/>
          </ac:graphicFrameMkLst>
        </pc:graphicFrameChg>
        <pc:picChg chg="add mod">
          <ac:chgData name="Giuseppe Cancello Tortora" userId="5d31be39-cc6c-4094-ae43-27cded715861" providerId="ADAL" clId="{C7909652-A742-46F2-86A0-1A9F8DF97B30}" dt="2022-04-26T15:55:45.534" v="4272" actId="29295"/>
          <ac:picMkLst>
            <pc:docMk/>
            <pc:sldMk cId="3924233932" sldId="295"/>
            <ac:picMk id="3" creationId="{CFB28E1C-E440-447E-A923-46D55DFCD2B6}"/>
          </ac:picMkLst>
        </pc:picChg>
      </pc:sldChg>
      <pc:sldChg chg="addSp delSp modSp add mod ord modAnim delDesignElem">
        <pc:chgData name="Giuseppe Cancello Tortora" userId="5d31be39-cc6c-4094-ae43-27cded715861" providerId="ADAL" clId="{C7909652-A742-46F2-86A0-1A9F8DF97B30}" dt="2022-04-27T09:54:41.306" v="4917"/>
        <pc:sldMkLst>
          <pc:docMk/>
          <pc:sldMk cId="804947156" sldId="296"/>
        </pc:sldMkLst>
        <pc:spChg chg="add del mod">
          <ac:chgData name="Giuseppe Cancello Tortora" userId="5d31be39-cc6c-4094-ae43-27cded715861" providerId="ADAL" clId="{C7909652-A742-46F2-86A0-1A9F8DF97B30}" dt="2022-04-26T10:32:56.632" v="519" actId="478"/>
          <ac:spMkLst>
            <pc:docMk/>
            <pc:sldMk cId="804947156" sldId="296"/>
            <ac:spMk id="3" creationId="{A7E09839-A30C-46BB-858B-028D1A43FCAC}"/>
          </ac:spMkLst>
        </pc:spChg>
        <pc:spChg chg="mod">
          <ac:chgData name="Giuseppe Cancello Tortora" userId="5d31be39-cc6c-4094-ae43-27cded715861" providerId="ADAL" clId="{C7909652-A742-46F2-86A0-1A9F8DF97B30}" dt="2022-04-26T12:53:45.822" v="1257" actId="2711"/>
          <ac:spMkLst>
            <pc:docMk/>
            <pc:sldMk cId="804947156" sldId="296"/>
            <ac:spMk id="4" creationId="{BBA08E95-151C-490D-BE75-0C06ACC12935}"/>
          </ac:spMkLst>
        </pc:spChg>
        <pc:spChg chg="add del mod">
          <ac:chgData name="Giuseppe Cancello Tortora" userId="5d31be39-cc6c-4094-ae43-27cded715861" providerId="ADAL" clId="{C7909652-A742-46F2-86A0-1A9F8DF97B30}" dt="2022-04-27T08:38:38.506" v="4590" actId="478"/>
          <ac:spMkLst>
            <pc:docMk/>
            <pc:sldMk cId="804947156" sldId="296"/>
            <ac:spMk id="5" creationId="{D57CB928-97DD-415E-9F23-46F45DCF3F20}"/>
          </ac:spMkLst>
        </pc:spChg>
        <pc:spChg chg="add del mod">
          <ac:chgData name="Giuseppe Cancello Tortora" userId="5d31be39-cc6c-4094-ae43-27cded715861" providerId="ADAL" clId="{C7909652-A742-46F2-86A0-1A9F8DF97B30}" dt="2022-04-26T12:49:17.733" v="1202" actId="478"/>
          <ac:spMkLst>
            <pc:docMk/>
            <pc:sldMk cId="804947156" sldId="296"/>
            <ac:spMk id="16" creationId="{39DD4D12-39C2-4CE1-8D26-0A09012A24B0}"/>
          </ac:spMkLst>
        </pc:spChg>
        <pc:spChg chg="mod">
          <ac:chgData name="Giuseppe Cancello Tortora" userId="5d31be39-cc6c-4094-ae43-27cded715861" providerId="ADAL" clId="{C7909652-A742-46F2-86A0-1A9F8DF97B30}" dt="2022-04-26T14:37:48.425" v="2868" actId="2711"/>
          <ac:spMkLst>
            <pc:docMk/>
            <pc:sldMk cId="804947156" sldId="296"/>
            <ac:spMk id="20" creationId="{BF17AB88-56BA-42EB-981A-E58FC5656BE8}"/>
          </ac:spMkLst>
        </pc:spChg>
        <pc:spChg chg="add del mod">
          <ac:chgData name="Giuseppe Cancello Tortora" userId="5d31be39-cc6c-4094-ae43-27cded715861" providerId="ADAL" clId="{C7909652-A742-46F2-86A0-1A9F8DF97B30}" dt="2022-04-26T12:49:26.289" v="1206" actId="478"/>
          <ac:spMkLst>
            <pc:docMk/>
            <pc:sldMk cId="804947156" sldId="296"/>
            <ac:spMk id="21" creationId="{0A355E1E-6049-4118-A65B-030CD2AC33E7}"/>
          </ac:spMkLst>
        </pc:spChg>
        <pc:spChg chg="add mod">
          <ac:chgData name="Giuseppe Cancello Tortora" userId="5d31be39-cc6c-4094-ae43-27cded715861" providerId="ADAL" clId="{C7909652-A742-46F2-86A0-1A9F8DF97B30}" dt="2022-04-27T09:45:22.686" v="4890" actId="113"/>
          <ac:spMkLst>
            <pc:docMk/>
            <pc:sldMk cId="804947156" sldId="296"/>
            <ac:spMk id="22" creationId="{96229864-B7DC-4EDC-AE38-6807F275963C}"/>
          </ac:spMkLst>
        </pc:spChg>
        <pc:spChg chg="add del mod">
          <ac:chgData name="Giuseppe Cancello Tortora" userId="5d31be39-cc6c-4094-ae43-27cded715861" providerId="ADAL" clId="{C7909652-A742-46F2-86A0-1A9F8DF97B30}" dt="2022-04-26T12:51:55.174" v="1238" actId="478"/>
          <ac:spMkLst>
            <pc:docMk/>
            <pc:sldMk cId="804947156" sldId="296"/>
            <ac:spMk id="23" creationId="{05ACB2A3-1F91-4DE6-81A2-3FAD2CA72CC0}"/>
          </ac:spMkLst>
        </pc:spChg>
        <pc:spChg chg="add del mod">
          <ac:chgData name="Giuseppe Cancello Tortora" userId="5d31be39-cc6c-4094-ae43-27cded715861" providerId="ADAL" clId="{C7909652-A742-46F2-86A0-1A9F8DF97B30}" dt="2022-04-26T10:42:17.451" v="874"/>
          <ac:spMkLst>
            <pc:docMk/>
            <pc:sldMk cId="804947156" sldId="296"/>
            <ac:spMk id="23" creationId="{4303CC48-00D2-4402-B8C4-78C75ADE09D6}"/>
          </ac:spMkLst>
        </pc:spChg>
        <pc:spChg chg="add del mod">
          <ac:chgData name="Giuseppe Cancello Tortora" userId="5d31be39-cc6c-4094-ae43-27cded715861" providerId="ADAL" clId="{C7909652-A742-46F2-86A0-1A9F8DF97B30}" dt="2022-04-26T12:49:36.354" v="1210" actId="478"/>
          <ac:spMkLst>
            <pc:docMk/>
            <pc:sldMk cId="804947156" sldId="296"/>
            <ac:spMk id="24" creationId="{1A9CDFC5-79C7-42EF-BF93-E0CDA8C2FDD4}"/>
          </ac:spMkLst>
        </pc:spChg>
        <pc:spChg chg="add mod">
          <ac:chgData name="Giuseppe Cancello Tortora" userId="5d31be39-cc6c-4094-ae43-27cded715861" providerId="ADAL" clId="{C7909652-A742-46F2-86A0-1A9F8DF97B30}" dt="2022-04-27T08:52:39.561" v="4621" actId="1076"/>
          <ac:spMkLst>
            <pc:docMk/>
            <pc:sldMk cId="804947156" sldId="296"/>
            <ac:spMk id="25" creationId="{326903DB-23D1-425C-8E2A-5E817A3E5E96}"/>
          </ac:spMkLst>
        </pc:spChg>
        <pc:spChg chg="add del mod">
          <ac:chgData name="Giuseppe Cancello Tortora" userId="5d31be39-cc6c-4094-ae43-27cded715861" providerId="ADAL" clId="{C7909652-A742-46F2-86A0-1A9F8DF97B30}" dt="2022-04-26T12:50:44.237" v="1225" actId="478"/>
          <ac:spMkLst>
            <pc:docMk/>
            <pc:sldMk cId="804947156" sldId="296"/>
            <ac:spMk id="26" creationId="{1D81023A-FB29-4776-A34A-A4C02D3CC9EF}"/>
          </ac:spMkLst>
        </pc:spChg>
        <pc:spChg chg="add del mod">
          <ac:chgData name="Giuseppe Cancello Tortora" userId="5d31be39-cc6c-4094-ae43-27cded715861" providerId="ADAL" clId="{C7909652-A742-46F2-86A0-1A9F8DF97B30}" dt="2022-04-26T12:52:30.663" v="1245" actId="478"/>
          <ac:spMkLst>
            <pc:docMk/>
            <pc:sldMk cId="804947156" sldId="296"/>
            <ac:spMk id="27" creationId="{22971399-3A91-4E0F-B0B9-9A32B31BFFE1}"/>
          </ac:spMkLst>
        </pc:spChg>
        <pc:spChg chg="mod">
          <ac:chgData name="Giuseppe Cancello Tortora" userId="5d31be39-cc6c-4094-ae43-27cded715861" providerId="ADAL" clId="{C7909652-A742-46F2-86A0-1A9F8DF97B30}" dt="2022-04-26T14:37:48.425" v="2868" actId="2711"/>
          <ac:spMkLst>
            <pc:docMk/>
            <pc:sldMk cId="804947156" sldId="296"/>
            <ac:spMk id="29" creationId="{3457E516-24FF-4DF5-9E0A-AC9ACB8216BB}"/>
          </ac:spMkLst>
        </pc:spChg>
        <pc:spChg chg="del">
          <ac:chgData name="Giuseppe Cancello Tortora" userId="5d31be39-cc6c-4094-ae43-27cded715861" providerId="ADAL" clId="{C7909652-A742-46F2-86A0-1A9F8DF97B30}" dt="2022-04-26T13:01:04.093" v="1479"/>
          <ac:spMkLst>
            <pc:docMk/>
            <pc:sldMk cId="804947156" sldId="296"/>
            <ac:spMk id="32" creationId="{2B566528-1B12-4246-9431-5C2D7D081168}"/>
          </ac:spMkLst>
        </pc:s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804947156" sldId="296"/>
            <ac:grpSpMk id="17" creationId="{5995D10D-E9C9-47DB-AE7E-801FEF38F5C9}"/>
          </ac:grpSpMkLst>
        </pc:gr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804947156" sldId="296"/>
            <ac:grpSpMk id="33" creationId="{828A5161-06F1-46CF-8AD7-844680A59E13}"/>
          </ac:grpSpMkLst>
        </pc:grpChg>
        <pc:graphicFrameChg chg="del mod">
          <ac:chgData name="Giuseppe Cancello Tortora" userId="5d31be39-cc6c-4094-ae43-27cded715861" providerId="ADAL" clId="{C7909652-A742-46F2-86A0-1A9F8DF97B30}" dt="2022-04-26T10:32:54.465" v="518" actId="478"/>
          <ac:graphicFrameMkLst>
            <pc:docMk/>
            <pc:sldMk cId="804947156" sldId="296"/>
            <ac:graphicFrameMk id="36" creationId="{A69082C8-E699-8FA8-D702-03F6B7759BA5}"/>
          </ac:graphicFrameMkLst>
        </pc:graphicFrameChg>
        <pc:picChg chg="add mod">
          <ac:chgData name="Giuseppe Cancello Tortora" userId="5d31be39-cc6c-4094-ae43-27cded715861" providerId="ADAL" clId="{C7909652-A742-46F2-86A0-1A9F8DF97B30}" dt="2022-04-26T15:56:10.668" v="4277" actId="29295"/>
          <ac:picMkLst>
            <pc:docMk/>
            <pc:sldMk cId="804947156" sldId="296"/>
            <ac:picMk id="3" creationId="{22FD99C7-9A9B-4104-A60C-92DFFA9747E4}"/>
          </ac:picMkLst>
        </pc:picChg>
        <pc:picChg chg="add del mod">
          <ac:chgData name="Giuseppe Cancello Tortora" userId="5d31be39-cc6c-4094-ae43-27cded715861" providerId="ADAL" clId="{C7909652-A742-46F2-86A0-1A9F8DF97B30}" dt="2022-04-26T12:51:51.043" v="1237" actId="478"/>
          <ac:picMkLst>
            <pc:docMk/>
            <pc:sldMk cId="804947156" sldId="296"/>
            <ac:picMk id="3" creationId="{8BAD5703-C27E-43A1-842C-661DCB3475DA}"/>
          </ac:picMkLst>
        </pc:picChg>
        <pc:picChg chg="add mod">
          <ac:chgData name="Giuseppe Cancello Tortora" userId="5d31be39-cc6c-4094-ae43-27cded715861" providerId="ADAL" clId="{C7909652-A742-46F2-86A0-1A9F8DF97B30}" dt="2022-04-27T08:41:18.878" v="4611" actId="207"/>
          <ac:picMkLst>
            <pc:docMk/>
            <pc:sldMk cId="804947156" sldId="296"/>
            <ac:picMk id="4" creationId="{9716776E-B86F-4C71-A037-1B334C8EE610}"/>
          </ac:picMkLst>
        </pc:picChg>
        <pc:picChg chg="add mod">
          <ac:chgData name="Giuseppe Cancello Tortora" userId="5d31be39-cc6c-4094-ae43-27cded715861" providerId="ADAL" clId="{C7909652-A742-46F2-86A0-1A9F8DF97B30}" dt="2022-04-27T08:41:23.903" v="4612" actId="1076"/>
          <ac:picMkLst>
            <pc:docMk/>
            <pc:sldMk cId="804947156" sldId="296"/>
            <ac:picMk id="7" creationId="{FCC5E071-813A-4185-842B-F19131748174}"/>
          </ac:picMkLst>
        </pc:picChg>
        <pc:picChg chg="add del mod">
          <ac:chgData name="Giuseppe Cancello Tortora" userId="5d31be39-cc6c-4094-ae43-27cded715861" providerId="ADAL" clId="{C7909652-A742-46F2-86A0-1A9F8DF97B30}" dt="2022-04-27T08:35:08.728" v="4409" actId="478"/>
          <ac:picMkLst>
            <pc:docMk/>
            <pc:sldMk cId="804947156" sldId="296"/>
            <ac:picMk id="8" creationId="{99A0AA17-426E-45F4-8FC0-887BBADC8F2B}"/>
          </ac:picMkLst>
        </pc:picChg>
        <pc:picChg chg="add mod">
          <ac:chgData name="Giuseppe Cancello Tortora" userId="5d31be39-cc6c-4094-ae43-27cded715861" providerId="ADAL" clId="{C7909652-A742-46F2-86A0-1A9F8DF97B30}" dt="2022-04-26T12:54:23.190" v="1259" actId="1076"/>
          <ac:picMkLst>
            <pc:docMk/>
            <pc:sldMk cId="804947156" sldId="296"/>
            <ac:picMk id="9" creationId="{C90E003B-C19A-4335-80DC-5255FA4E7B0D}"/>
          </ac:picMkLst>
        </pc:picChg>
        <pc:picChg chg="add mod">
          <ac:chgData name="Giuseppe Cancello Tortora" userId="5d31be39-cc6c-4094-ae43-27cded715861" providerId="ADAL" clId="{C7909652-A742-46F2-86A0-1A9F8DF97B30}" dt="2022-04-27T08:40:57.203" v="4609" actId="1076"/>
          <ac:picMkLst>
            <pc:docMk/>
            <pc:sldMk cId="804947156" sldId="296"/>
            <ac:picMk id="11" creationId="{6977AF8E-33D1-4691-8502-DF34CB5C4B90}"/>
          </ac:picMkLst>
        </pc:picChg>
        <pc:picChg chg="add mod modCrop">
          <ac:chgData name="Giuseppe Cancello Tortora" userId="5d31be39-cc6c-4094-ae43-27cded715861" providerId="ADAL" clId="{C7909652-A742-46F2-86A0-1A9F8DF97B30}" dt="2022-04-27T08:40:53.013" v="4607" actId="1076"/>
          <ac:picMkLst>
            <pc:docMk/>
            <pc:sldMk cId="804947156" sldId="296"/>
            <ac:picMk id="12" creationId="{B9B4C8F4-FC04-4115-AEAE-14D755AE8A7C}"/>
          </ac:picMkLst>
        </pc:picChg>
        <pc:picChg chg="add mod">
          <ac:chgData name="Giuseppe Cancello Tortora" userId="5d31be39-cc6c-4094-ae43-27cded715861" providerId="ADAL" clId="{C7909652-A742-46F2-86A0-1A9F8DF97B30}" dt="2022-04-27T08:59:46.509" v="4627" actId="1076"/>
          <ac:picMkLst>
            <pc:docMk/>
            <pc:sldMk cId="804947156" sldId="296"/>
            <ac:picMk id="1026" creationId="{7FD26ADF-C6B6-46B9-9720-6EC0342DD9BF}"/>
          </ac:picMkLst>
        </pc:picChg>
      </pc:sldChg>
      <pc:sldChg chg="add del">
        <pc:chgData name="Giuseppe Cancello Tortora" userId="5d31be39-cc6c-4094-ae43-27cded715861" providerId="ADAL" clId="{C7909652-A742-46F2-86A0-1A9F8DF97B30}" dt="2022-04-26T12:55:06.721" v="1265" actId="2696"/>
        <pc:sldMkLst>
          <pc:docMk/>
          <pc:sldMk cId="3650595033" sldId="297"/>
        </pc:sldMkLst>
      </pc:sldChg>
      <pc:sldChg chg="addSp delSp modSp add mod delAnim modAnim delDesignElem">
        <pc:chgData name="Giuseppe Cancello Tortora" userId="5d31be39-cc6c-4094-ae43-27cded715861" providerId="ADAL" clId="{C7909652-A742-46F2-86A0-1A9F8DF97B30}" dt="2022-04-27T10:00:15.475" v="4937"/>
        <pc:sldMkLst>
          <pc:docMk/>
          <pc:sldMk cId="573726373" sldId="300"/>
        </pc:sldMkLst>
        <pc:spChg chg="mod">
          <ac:chgData name="Giuseppe Cancello Tortora" userId="5d31be39-cc6c-4094-ae43-27cded715861" providerId="ADAL" clId="{C7909652-A742-46F2-86A0-1A9F8DF97B30}" dt="2022-04-27T09:46:26.232" v="4891" actId="113"/>
          <ac:spMkLst>
            <pc:docMk/>
            <pc:sldMk cId="573726373" sldId="300"/>
            <ac:spMk id="5" creationId="{D57CB928-97DD-415E-9F23-46F45DCF3F20}"/>
          </ac:spMkLst>
        </pc:spChg>
        <pc:spChg chg="mod">
          <ac:chgData name="Giuseppe Cancello Tortora" userId="5d31be39-cc6c-4094-ae43-27cded715861" providerId="ADAL" clId="{C7909652-A742-46F2-86A0-1A9F8DF97B30}" dt="2022-04-26T14:17:46.941" v="2408" actId="2711"/>
          <ac:spMkLst>
            <pc:docMk/>
            <pc:sldMk cId="573726373" sldId="300"/>
            <ac:spMk id="20" creationId="{BF17AB88-56BA-42EB-981A-E58FC5656BE8}"/>
          </ac:spMkLst>
        </pc:spChg>
        <pc:spChg chg="add mod">
          <ac:chgData name="Giuseppe Cancello Tortora" userId="5d31be39-cc6c-4094-ae43-27cded715861" providerId="ADAL" clId="{C7909652-A742-46F2-86A0-1A9F8DF97B30}" dt="2022-04-26T13:00:38.839" v="1457"/>
          <ac:spMkLst>
            <pc:docMk/>
            <pc:sldMk cId="573726373" sldId="300"/>
            <ac:spMk id="21" creationId="{F328FACC-177A-4F6A-AE87-7166EDADFFDC}"/>
          </ac:spMkLst>
        </pc:spChg>
        <pc:spChg chg="del">
          <ac:chgData name="Giuseppe Cancello Tortora" userId="5d31be39-cc6c-4094-ae43-27cded715861" providerId="ADAL" clId="{C7909652-A742-46F2-86A0-1A9F8DF97B30}" dt="2022-04-26T12:55:26.434" v="1289" actId="478"/>
          <ac:spMkLst>
            <pc:docMk/>
            <pc:sldMk cId="573726373" sldId="300"/>
            <ac:spMk id="22" creationId="{96229864-B7DC-4EDC-AE38-6807F275963C}"/>
          </ac:spMkLst>
        </pc:spChg>
        <pc:spChg chg="add mod">
          <ac:chgData name="Giuseppe Cancello Tortora" userId="5d31be39-cc6c-4094-ae43-27cded715861" providerId="ADAL" clId="{C7909652-A742-46F2-86A0-1A9F8DF97B30}" dt="2022-04-26T13:00:38.839" v="1457"/>
          <ac:spMkLst>
            <pc:docMk/>
            <pc:sldMk cId="573726373" sldId="300"/>
            <ac:spMk id="23" creationId="{1286309E-0F59-4B5C-923B-C6641C7536D1}"/>
          </ac:spMkLst>
        </pc:spChg>
        <pc:spChg chg="del">
          <ac:chgData name="Giuseppe Cancello Tortora" userId="5d31be39-cc6c-4094-ae43-27cded715861" providerId="ADAL" clId="{C7909652-A742-46F2-86A0-1A9F8DF97B30}" dt="2022-04-26T12:55:31.045" v="1291" actId="478"/>
          <ac:spMkLst>
            <pc:docMk/>
            <pc:sldMk cId="573726373" sldId="300"/>
            <ac:spMk id="25" creationId="{326903DB-23D1-425C-8E2A-5E817A3E5E96}"/>
          </ac:spMkLst>
        </pc:spChg>
        <pc:spChg chg="add mod">
          <ac:chgData name="Giuseppe Cancello Tortora" userId="5d31be39-cc6c-4094-ae43-27cded715861" providerId="ADAL" clId="{C7909652-A742-46F2-86A0-1A9F8DF97B30}" dt="2022-04-27T08:13:06.342" v="4398" actId="571"/>
          <ac:spMkLst>
            <pc:docMk/>
            <pc:sldMk cId="573726373" sldId="300"/>
            <ac:spMk id="26" creationId="{10556D80-F4D8-4456-B1D7-E440F30DA75A}"/>
          </ac:spMkLst>
        </pc:spChg>
        <pc:spChg chg="add mod">
          <ac:chgData name="Giuseppe Cancello Tortora" userId="5d31be39-cc6c-4094-ae43-27cded715861" providerId="ADAL" clId="{C7909652-A742-46F2-86A0-1A9F8DF97B30}" dt="2022-04-27T08:13:06.342" v="4398" actId="571"/>
          <ac:spMkLst>
            <pc:docMk/>
            <pc:sldMk cId="573726373" sldId="300"/>
            <ac:spMk id="29" creationId="{A22738C8-75A8-4CD9-B18C-CFA30F0552E9}"/>
          </ac:spMkLst>
        </pc:spChg>
        <pc:spChg chg="add mod">
          <ac:chgData name="Giuseppe Cancello Tortora" userId="5d31be39-cc6c-4094-ae43-27cded715861" providerId="ADAL" clId="{C7909652-A742-46F2-86A0-1A9F8DF97B30}" dt="2022-04-26T13:09:35.917" v="1661" actId="207"/>
          <ac:spMkLst>
            <pc:docMk/>
            <pc:sldMk cId="573726373" sldId="300"/>
            <ac:spMk id="30" creationId="{E6DA93A9-1D66-49BC-BAE7-65BE48BCA9AF}"/>
          </ac:spMkLst>
        </pc:spChg>
        <pc:spChg chg="add mod">
          <ac:chgData name="Giuseppe Cancello Tortora" userId="5d31be39-cc6c-4094-ae43-27cded715861" providerId="ADAL" clId="{C7909652-A742-46F2-86A0-1A9F8DF97B30}" dt="2022-04-26T13:09:35.917" v="1661" actId="207"/>
          <ac:spMkLst>
            <pc:docMk/>
            <pc:sldMk cId="573726373" sldId="300"/>
            <ac:spMk id="31" creationId="{275D18BA-6D52-4BA5-9BFF-C3EBABACEB17}"/>
          </ac:spMkLst>
        </pc:spChg>
        <pc:spChg chg="del">
          <ac:chgData name="Giuseppe Cancello Tortora" userId="5d31be39-cc6c-4094-ae43-27cded715861" providerId="ADAL" clId="{C7909652-A742-46F2-86A0-1A9F8DF97B30}" dt="2022-04-26T13:01:04.093" v="1479"/>
          <ac:spMkLst>
            <pc:docMk/>
            <pc:sldMk cId="573726373" sldId="300"/>
            <ac:spMk id="32" creationId="{2B566528-1B12-4246-9431-5C2D7D081168}"/>
          </ac:spMkLst>
        </pc:spChg>
        <pc:spChg chg="add mod">
          <ac:chgData name="Giuseppe Cancello Tortora" userId="5d31be39-cc6c-4094-ae43-27cded715861" providerId="ADAL" clId="{C7909652-A742-46F2-86A0-1A9F8DF97B30}" dt="2022-04-26T13:10:33.462" v="1666" actId="207"/>
          <ac:spMkLst>
            <pc:docMk/>
            <pc:sldMk cId="573726373" sldId="300"/>
            <ac:spMk id="35" creationId="{D0F6FA4A-B71D-4304-BE82-3061F342F738}"/>
          </ac:spMkLst>
        </pc:spChg>
        <pc:spChg chg="add mod">
          <ac:chgData name="Giuseppe Cancello Tortora" userId="5d31be39-cc6c-4094-ae43-27cded715861" providerId="ADAL" clId="{C7909652-A742-46F2-86A0-1A9F8DF97B30}" dt="2022-04-26T13:10:33.462" v="1666" actId="207"/>
          <ac:spMkLst>
            <pc:docMk/>
            <pc:sldMk cId="573726373" sldId="300"/>
            <ac:spMk id="36" creationId="{FFBCF60A-7334-424E-8D72-DE5C5787F294}"/>
          </ac:spMkLst>
        </pc:spChg>
        <pc:spChg chg="add mod">
          <ac:chgData name="Giuseppe Cancello Tortora" userId="5d31be39-cc6c-4094-ae43-27cded715861" providerId="ADAL" clId="{C7909652-A742-46F2-86A0-1A9F8DF97B30}" dt="2022-04-26T13:10:04.229" v="1662" actId="207"/>
          <ac:spMkLst>
            <pc:docMk/>
            <pc:sldMk cId="573726373" sldId="300"/>
            <ac:spMk id="37" creationId="{824623B5-B0F4-4EA2-AC06-31806BD60BF6}"/>
          </ac:spMkLst>
        </pc:spChg>
        <pc:spChg chg="add mod">
          <ac:chgData name="Giuseppe Cancello Tortora" userId="5d31be39-cc6c-4094-ae43-27cded715861" providerId="ADAL" clId="{C7909652-A742-46F2-86A0-1A9F8DF97B30}" dt="2022-04-26T13:10:04.229" v="1662" actId="207"/>
          <ac:spMkLst>
            <pc:docMk/>
            <pc:sldMk cId="573726373" sldId="300"/>
            <ac:spMk id="38" creationId="{0258794E-9A16-403F-8049-38715E9E4C25}"/>
          </ac:spMkLst>
        </pc:spChg>
        <pc:spChg chg="add mod">
          <ac:chgData name="Giuseppe Cancello Tortora" userId="5d31be39-cc6c-4094-ae43-27cded715861" providerId="ADAL" clId="{C7909652-A742-46F2-86A0-1A9F8DF97B30}" dt="2022-04-26T13:10:22.287" v="1664" actId="207"/>
          <ac:spMkLst>
            <pc:docMk/>
            <pc:sldMk cId="573726373" sldId="300"/>
            <ac:spMk id="39" creationId="{B37E706D-05B3-4DC9-A779-09053E4F85F6}"/>
          </ac:spMkLst>
        </pc:spChg>
        <pc:spChg chg="add mod">
          <ac:chgData name="Giuseppe Cancello Tortora" userId="5d31be39-cc6c-4094-ae43-27cded715861" providerId="ADAL" clId="{C7909652-A742-46F2-86A0-1A9F8DF97B30}" dt="2022-04-26T13:10:22.287" v="1664" actId="207"/>
          <ac:spMkLst>
            <pc:docMk/>
            <pc:sldMk cId="573726373" sldId="300"/>
            <ac:spMk id="40" creationId="{E7B2D162-11B2-4AEF-90B9-74E2CABAC021}"/>
          </ac:spMkLst>
        </pc:spChg>
        <pc:spChg chg="add mod">
          <ac:chgData name="Giuseppe Cancello Tortora" userId="5d31be39-cc6c-4094-ae43-27cded715861" providerId="ADAL" clId="{C7909652-A742-46F2-86A0-1A9F8DF97B30}" dt="2022-04-26T13:10:10.695" v="1663" actId="207"/>
          <ac:spMkLst>
            <pc:docMk/>
            <pc:sldMk cId="573726373" sldId="300"/>
            <ac:spMk id="41" creationId="{9663C1CF-190A-48BE-ACF6-DE35377B3114}"/>
          </ac:spMkLst>
        </pc:spChg>
        <pc:spChg chg="add mod">
          <ac:chgData name="Giuseppe Cancello Tortora" userId="5d31be39-cc6c-4094-ae43-27cded715861" providerId="ADAL" clId="{C7909652-A742-46F2-86A0-1A9F8DF97B30}" dt="2022-04-26T13:10:10.695" v="1663" actId="207"/>
          <ac:spMkLst>
            <pc:docMk/>
            <pc:sldMk cId="573726373" sldId="300"/>
            <ac:spMk id="42" creationId="{DA404661-532B-4A0F-98E2-4A1B91EA5CBA}"/>
          </ac:spMkLst>
        </pc:spChg>
        <pc:spChg chg="add del mod topLvl">
          <ac:chgData name="Giuseppe Cancello Tortora" userId="5d31be39-cc6c-4094-ae43-27cded715861" providerId="ADAL" clId="{C7909652-A742-46F2-86A0-1A9F8DF97B30}" dt="2022-04-27T09:58:07.748" v="4928" actId="478"/>
          <ac:spMkLst>
            <pc:docMk/>
            <pc:sldMk cId="573726373" sldId="300"/>
            <ac:spMk id="43" creationId="{A36F51B1-AB67-4CF7-B95B-AE6B12DC4C34}"/>
          </ac:spMkLst>
        </pc:spChg>
        <pc:spChg chg="mod topLvl">
          <ac:chgData name="Giuseppe Cancello Tortora" userId="5d31be39-cc6c-4094-ae43-27cded715861" providerId="ADAL" clId="{C7909652-A742-46F2-86A0-1A9F8DF97B30}" dt="2022-04-27T08:12:24.236" v="4395" actId="165"/>
          <ac:spMkLst>
            <pc:docMk/>
            <pc:sldMk cId="573726373" sldId="300"/>
            <ac:spMk id="45" creationId="{53ACC52D-4277-4820-8D14-BC683B065872}"/>
          </ac:spMkLst>
        </pc:spChg>
        <pc:spChg chg="mod topLvl">
          <ac:chgData name="Giuseppe Cancello Tortora" userId="5d31be39-cc6c-4094-ae43-27cded715861" providerId="ADAL" clId="{C7909652-A742-46F2-86A0-1A9F8DF97B30}" dt="2022-04-27T08:12:24.236" v="4395" actId="165"/>
          <ac:spMkLst>
            <pc:docMk/>
            <pc:sldMk cId="573726373" sldId="300"/>
            <ac:spMk id="46" creationId="{7172A85B-3664-480C-8C86-8A4745EB444D}"/>
          </ac:spMkLst>
        </pc:spChg>
        <pc:spChg chg="mod topLvl">
          <ac:chgData name="Giuseppe Cancello Tortora" userId="5d31be39-cc6c-4094-ae43-27cded715861" providerId="ADAL" clId="{C7909652-A742-46F2-86A0-1A9F8DF97B30}" dt="2022-04-27T08:12:24.236" v="4395" actId="165"/>
          <ac:spMkLst>
            <pc:docMk/>
            <pc:sldMk cId="573726373" sldId="300"/>
            <ac:spMk id="47" creationId="{75BE7CAA-AB28-4003-8BA8-2BDFDFC929AE}"/>
          </ac:spMkLst>
        </pc:spChg>
        <pc:spChg chg="mod topLvl">
          <ac:chgData name="Giuseppe Cancello Tortora" userId="5d31be39-cc6c-4094-ae43-27cded715861" providerId="ADAL" clId="{C7909652-A742-46F2-86A0-1A9F8DF97B30}" dt="2022-04-27T08:12:24.236" v="4395" actId="165"/>
          <ac:spMkLst>
            <pc:docMk/>
            <pc:sldMk cId="573726373" sldId="300"/>
            <ac:spMk id="48" creationId="{95442B48-23FF-47A5-9962-884C59E264AD}"/>
          </ac:spMkLst>
        </pc:spChg>
        <pc:spChg chg="add mod topLvl">
          <ac:chgData name="Giuseppe Cancello Tortora" userId="5d31be39-cc6c-4094-ae43-27cded715861" providerId="ADAL" clId="{C7909652-A742-46F2-86A0-1A9F8DF97B30}" dt="2022-04-27T08:12:24.236" v="4395" actId="165"/>
          <ac:spMkLst>
            <pc:docMk/>
            <pc:sldMk cId="573726373" sldId="300"/>
            <ac:spMk id="51" creationId="{6F9620EA-1DB1-4C92-934B-77846BE518EB}"/>
          </ac:spMkLst>
        </pc:spChg>
        <pc:spChg chg="add mod topLvl">
          <ac:chgData name="Giuseppe Cancello Tortora" userId="5d31be39-cc6c-4094-ae43-27cded715861" providerId="ADAL" clId="{C7909652-A742-46F2-86A0-1A9F8DF97B30}" dt="2022-04-27T09:47:09.167" v="4892" actId="1036"/>
          <ac:spMkLst>
            <pc:docMk/>
            <pc:sldMk cId="573726373" sldId="300"/>
            <ac:spMk id="53" creationId="{4E7F6D8E-22A4-4460-BFE4-6AD9FB0F7033}"/>
          </ac:spMkLst>
        </pc:spChg>
        <pc:spChg chg="add mod topLvl">
          <ac:chgData name="Giuseppe Cancello Tortora" userId="5d31be39-cc6c-4094-ae43-27cded715861" providerId="ADAL" clId="{C7909652-A742-46F2-86A0-1A9F8DF97B30}" dt="2022-04-27T08:12:24.236" v="4395" actId="165"/>
          <ac:spMkLst>
            <pc:docMk/>
            <pc:sldMk cId="573726373" sldId="300"/>
            <ac:spMk id="55" creationId="{C9C0EF24-BB63-447D-AEDF-772C651CBBBF}"/>
          </ac:spMkLst>
        </pc:spChg>
        <pc:spChg chg="mod">
          <ac:chgData name="Giuseppe Cancello Tortora" userId="5d31be39-cc6c-4094-ae43-27cded715861" providerId="ADAL" clId="{C7909652-A742-46F2-86A0-1A9F8DF97B30}" dt="2022-04-26T13:35:31.596" v="1982"/>
          <ac:spMkLst>
            <pc:docMk/>
            <pc:sldMk cId="573726373" sldId="300"/>
            <ac:spMk id="74" creationId="{EB223A2F-19F5-4788-BC8E-3A9EEE147DED}"/>
          </ac:spMkLst>
        </pc:spChg>
        <pc:spChg chg="mod">
          <ac:chgData name="Giuseppe Cancello Tortora" userId="5d31be39-cc6c-4094-ae43-27cded715861" providerId="ADAL" clId="{C7909652-A742-46F2-86A0-1A9F8DF97B30}" dt="2022-04-26T13:35:31.596" v="1982"/>
          <ac:spMkLst>
            <pc:docMk/>
            <pc:sldMk cId="573726373" sldId="300"/>
            <ac:spMk id="75" creationId="{C025341C-F0B7-4A71-94D7-8BA117A7DA41}"/>
          </ac:spMkLst>
        </pc:spChg>
        <pc:spChg chg="mod">
          <ac:chgData name="Giuseppe Cancello Tortora" userId="5d31be39-cc6c-4094-ae43-27cded715861" providerId="ADAL" clId="{C7909652-A742-46F2-86A0-1A9F8DF97B30}" dt="2022-04-26T13:35:31.596" v="1982"/>
          <ac:spMkLst>
            <pc:docMk/>
            <pc:sldMk cId="573726373" sldId="300"/>
            <ac:spMk id="77" creationId="{1AC42D96-64E6-4002-82B2-CAD50FDC3B6A}"/>
          </ac:spMkLst>
        </pc:spChg>
        <pc:spChg chg="mod">
          <ac:chgData name="Giuseppe Cancello Tortora" userId="5d31be39-cc6c-4094-ae43-27cded715861" providerId="ADAL" clId="{C7909652-A742-46F2-86A0-1A9F8DF97B30}" dt="2022-04-26T13:35:31.596" v="1982"/>
          <ac:spMkLst>
            <pc:docMk/>
            <pc:sldMk cId="573726373" sldId="300"/>
            <ac:spMk id="78" creationId="{1F7927BC-C2A8-4158-919A-9B71A91FE980}"/>
          </ac:spMkLst>
        </pc:spChg>
        <pc:spChg chg="mod">
          <ac:chgData name="Giuseppe Cancello Tortora" userId="5d31be39-cc6c-4094-ae43-27cded715861" providerId="ADAL" clId="{C7909652-A742-46F2-86A0-1A9F8DF97B30}" dt="2022-04-26T13:35:31.596" v="1982"/>
          <ac:spMkLst>
            <pc:docMk/>
            <pc:sldMk cId="573726373" sldId="300"/>
            <ac:spMk id="80" creationId="{C8FE8879-B583-4AD9-87D0-D30FDDE4099D}"/>
          </ac:spMkLst>
        </pc:spChg>
        <pc:spChg chg="mod">
          <ac:chgData name="Giuseppe Cancello Tortora" userId="5d31be39-cc6c-4094-ae43-27cded715861" providerId="ADAL" clId="{C7909652-A742-46F2-86A0-1A9F8DF97B30}" dt="2022-04-26T13:35:31.596" v="1982"/>
          <ac:spMkLst>
            <pc:docMk/>
            <pc:sldMk cId="573726373" sldId="300"/>
            <ac:spMk id="81" creationId="{FFDD7EEC-0BB8-498B-B3F1-00DEAFCE779F}"/>
          </ac:spMkLst>
        </pc:spChg>
        <pc:spChg chg="mod">
          <ac:chgData name="Giuseppe Cancello Tortora" userId="5d31be39-cc6c-4094-ae43-27cded715861" providerId="ADAL" clId="{C7909652-A742-46F2-86A0-1A9F8DF97B30}" dt="2022-04-26T13:35:31.596" v="1982"/>
          <ac:spMkLst>
            <pc:docMk/>
            <pc:sldMk cId="573726373" sldId="300"/>
            <ac:spMk id="83" creationId="{9E320CEA-8AE7-485C-8809-0763E21A66FB}"/>
          </ac:spMkLst>
        </pc:spChg>
        <pc:spChg chg="mod">
          <ac:chgData name="Giuseppe Cancello Tortora" userId="5d31be39-cc6c-4094-ae43-27cded715861" providerId="ADAL" clId="{C7909652-A742-46F2-86A0-1A9F8DF97B30}" dt="2022-04-26T13:35:31.596" v="1982"/>
          <ac:spMkLst>
            <pc:docMk/>
            <pc:sldMk cId="573726373" sldId="300"/>
            <ac:spMk id="84" creationId="{2B324043-82CA-485E-914F-41F186A69B27}"/>
          </ac:spMkLst>
        </pc:spChg>
        <pc:spChg chg="mod">
          <ac:chgData name="Giuseppe Cancello Tortora" userId="5d31be39-cc6c-4094-ae43-27cded715861" providerId="ADAL" clId="{C7909652-A742-46F2-86A0-1A9F8DF97B30}" dt="2022-04-26T13:35:31.596" v="1982"/>
          <ac:spMkLst>
            <pc:docMk/>
            <pc:sldMk cId="573726373" sldId="300"/>
            <ac:spMk id="86" creationId="{322DCCB9-0293-45C4-9838-C68AF3821DFE}"/>
          </ac:spMkLst>
        </pc:spChg>
        <pc:spChg chg="mod">
          <ac:chgData name="Giuseppe Cancello Tortora" userId="5d31be39-cc6c-4094-ae43-27cded715861" providerId="ADAL" clId="{C7909652-A742-46F2-86A0-1A9F8DF97B30}" dt="2022-04-26T13:35:31.596" v="1982"/>
          <ac:spMkLst>
            <pc:docMk/>
            <pc:sldMk cId="573726373" sldId="300"/>
            <ac:spMk id="87" creationId="{E27C9BF2-E452-4077-B7AB-76FED794A793}"/>
          </ac:spMkLst>
        </pc:spChg>
        <pc:spChg chg="add del mod">
          <ac:chgData name="Giuseppe Cancello Tortora" userId="5d31be39-cc6c-4094-ae43-27cded715861" providerId="ADAL" clId="{C7909652-A742-46F2-86A0-1A9F8DF97B30}" dt="2022-04-26T13:35:32.835" v="1983"/>
          <ac:spMkLst>
            <pc:docMk/>
            <pc:sldMk cId="573726373" sldId="300"/>
            <ac:spMk id="88" creationId="{C56595EA-E97B-4E92-B081-4928A77E2A3D}"/>
          </ac:spMkLst>
        </pc:spChg>
        <pc:spChg chg="add mod topLvl">
          <ac:chgData name="Giuseppe Cancello Tortora" userId="5d31be39-cc6c-4094-ae43-27cded715861" providerId="ADAL" clId="{C7909652-A742-46F2-86A0-1A9F8DF97B30}" dt="2022-04-27T08:12:24.236" v="4395" actId="165"/>
          <ac:spMkLst>
            <pc:docMk/>
            <pc:sldMk cId="573726373" sldId="300"/>
            <ac:spMk id="90" creationId="{76877097-206F-4CA0-834B-551C970F40AA}"/>
          </ac:spMkLst>
        </pc:spChg>
        <pc:spChg chg="add mod topLvl">
          <ac:chgData name="Giuseppe Cancello Tortora" userId="5d31be39-cc6c-4094-ae43-27cded715861" providerId="ADAL" clId="{C7909652-A742-46F2-86A0-1A9F8DF97B30}" dt="2022-04-27T08:12:24.236" v="4395" actId="165"/>
          <ac:spMkLst>
            <pc:docMk/>
            <pc:sldMk cId="573726373" sldId="300"/>
            <ac:spMk id="93" creationId="{944826AE-2ED7-4CED-BBE5-F99CC90F23F9}"/>
          </ac:spMkLst>
        </pc:spChg>
        <pc:grpChg chg="add mod">
          <ac:chgData name="Giuseppe Cancello Tortora" userId="5d31be39-cc6c-4094-ae43-27cded715861" providerId="ADAL" clId="{C7909652-A742-46F2-86A0-1A9F8DF97B30}" dt="2022-04-26T13:00:38.839" v="1457"/>
          <ac:grpSpMkLst>
            <pc:docMk/>
            <pc:sldMk cId="573726373" sldId="300"/>
            <ac:grpSpMk id="16" creationId="{6B94A8AD-5CD5-40C1-A807-C29CE01D3351}"/>
          </ac:grpSpMkLst>
        </pc:gr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573726373" sldId="300"/>
            <ac:grpSpMk id="17" creationId="{5995D10D-E9C9-47DB-AE7E-801FEF38F5C9}"/>
          </ac:grpSpMkLst>
        </pc:grpChg>
        <pc:grpChg chg="add del mod">
          <ac:chgData name="Giuseppe Cancello Tortora" userId="5d31be39-cc6c-4094-ae43-27cded715861" providerId="ADAL" clId="{C7909652-A742-46F2-86A0-1A9F8DF97B30}" dt="2022-04-26T13:29:44.429" v="1930" actId="478"/>
          <ac:grpSpMkLst>
            <pc:docMk/>
            <pc:sldMk cId="573726373" sldId="300"/>
            <ac:grpSpMk id="24" creationId="{5E4842A2-D078-4D9F-8475-836091D6B37B}"/>
          </ac:grpSpMkLst>
        </pc:grpChg>
        <pc:grpChg chg="add del mod">
          <ac:chgData name="Giuseppe Cancello Tortora" userId="5d31be39-cc6c-4094-ae43-27cded715861" providerId="ADAL" clId="{C7909652-A742-46F2-86A0-1A9F8DF97B30}" dt="2022-04-26T13:29:44.429" v="1930" actId="478"/>
          <ac:grpSpMkLst>
            <pc:docMk/>
            <pc:sldMk cId="573726373" sldId="300"/>
            <ac:grpSpMk id="26" creationId="{C1FD9C0B-32A9-4CBB-AF74-7D9C5AA44E31}"/>
          </ac:grpSpMkLst>
        </pc:grpChg>
        <pc:grpChg chg="add del mod">
          <ac:chgData name="Giuseppe Cancello Tortora" userId="5d31be39-cc6c-4094-ae43-27cded715861" providerId="ADAL" clId="{C7909652-A742-46F2-86A0-1A9F8DF97B30}" dt="2022-04-26T13:29:44.429" v="1930" actId="478"/>
          <ac:grpSpMkLst>
            <pc:docMk/>
            <pc:sldMk cId="573726373" sldId="300"/>
            <ac:grpSpMk id="27" creationId="{CFA3951D-DB5F-44C4-9F55-96FB53036E25}"/>
          </ac:grpSpMkLst>
        </pc:grpChg>
        <pc:grpChg chg="add del mod">
          <ac:chgData name="Giuseppe Cancello Tortora" userId="5d31be39-cc6c-4094-ae43-27cded715861" providerId="ADAL" clId="{C7909652-A742-46F2-86A0-1A9F8DF97B30}" dt="2022-04-26T13:29:44.429" v="1930" actId="478"/>
          <ac:grpSpMkLst>
            <pc:docMk/>
            <pc:sldMk cId="573726373" sldId="300"/>
            <ac:grpSpMk id="28" creationId="{A78D61A3-A815-45E9-8B88-9B54B564F106}"/>
          </ac:grpSpMkLst>
        </pc:grpChg>
        <pc:grpChg chg="add del mod">
          <ac:chgData name="Giuseppe Cancello Tortora" userId="5d31be39-cc6c-4094-ae43-27cded715861" providerId="ADAL" clId="{C7909652-A742-46F2-86A0-1A9F8DF97B30}" dt="2022-04-26T13:29:44.429" v="1930" actId="478"/>
          <ac:grpSpMkLst>
            <pc:docMk/>
            <pc:sldMk cId="573726373" sldId="300"/>
            <ac:grpSpMk id="29" creationId="{1B3AD4D2-768F-4E9D-AC08-E11CB4F7318E}"/>
          </ac:grpSpMkLst>
        </pc:gr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573726373" sldId="300"/>
            <ac:grpSpMk id="33" creationId="{828A5161-06F1-46CF-8AD7-844680A59E13}"/>
          </ac:grpSpMkLst>
        </pc:grpChg>
        <pc:grpChg chg="add del mod">
          <ac:chgData name="Giuseppe Cancello Tortora" userId="5d31be39-cc6c-4094-ae43-27cded715861" providerId="ADAL" clId="{C7909652-A742-46F2-86A0-1A9F8DF97B30}" dt="2022-04-26T13:23:23.328" v="1795" actId="165"/>
          <ac:grpSpMkLst>
            <pc:docMk/>
            <pc:sldMk cId="573726373" sldId="300"/>
            <ac:grpSpMk id="44" creationId="{DC23CAE8-5755-423D-A68B-745EA85C079C}"/>
          </ac:grpSpMkLst>
        </pc:grpChg>
        <pc:grpChg chg="add del mod">
          <ac:chgData name="Giuseppe Cancello Tortora" userId="5d31be39-cc6c-4094-ae43-27cded715861" providerId="ADAL" clId="{C7909652-A742-46F2-86A0-1A9F8DF97B30}" dt="2022-04-26T13:31:00.871" v="1941" actId="165"/>
          <ac:grpSpMkLst>
            <pc:docMk/>
            <pc:sldMk cId="573726373" sldId="300"/>
            <ac:grpSpMk id="56" creationId="{E1D4318D-398B-495A-AC56-BBD7CEF0EB06}"/>
          </ac:grpSpMkLst>
        </pc:grpChg>
        <pc:grpChg chg="add del mod">
          <ac:chgData name="Giuseppe Cancello Tortora" userId="5d31be39-cc6c-4094-ae43-27cded715861" providerId="ADAL" clId="{C7909652-A742-46F2-86A0-1A9F8DF97B30}" dt="2022-04-26T13:35:32.835" v="1983"/>
          <ac:grpSpMkLst>
            <pc:docMk/>
            <pc:sldMk cId="573726373" sldId="300"/>
            <ac:grpSpMk id="73" creationId="{5DF2916A-2A68-4927-9827-5617BBFBFA03}"/>
          </ac:grpSpMkLst>
        </pc:grpChg>
        <pc:grpChg chg="add del mod">
          <ac:chgData name="Giuseppe Cancello Tortora" userId="5d31be39-cc6c-4094-ae43-27cded715861" providerId="ADAL" clId="{C7909652-A742-46F2-86A0-1A9F8DF97B30}" dt="2022-04-26T13:35:32.835" v="1983"/>
          <ac:grpSpMkLst>
            <pc:docMk/>
            <pc:sldMk cId="573726373" sldId="300"/>
            <ac:grpSpMk id="76" creationId="{C4B167F1-977A-4884-9796-629499BCE988}"/>
          </ac:grpSpMkLst>
        </pc:grpChg>
        <pc:grpChg chg="add del mod">
          <ac:chgData name="Giuseppe Cancello Tortora" userId="5d31be39-cc6c-4094-ae43-27cded715861" providerId="ADAL" clId="{C7909652-A742-46F2-86A0-1A9F8DF97B30}" dt="2022-04-26T13:35:32.835" v="1983"/>
          <ac:grpSpMkLst>
            <pc:docMk/>
            <pc:sldMk cId="573726373" sldId="300"/>
            <ac:grpSpMk id="79" creationId="{521C5F1F-B934-420F-85A1-7A28DD834B75}"/>
          </ac:grpSpMkLst>
        </pc:grpChg>
        <pc:grpChg chg="add del mod">
          <ac:chgData name="Giuseppe Cancello Tortora" userId="5d31be39-cc6c-4094-ae43-27cded715861" providerId="ADAL" clId="{C7909652-A742-46F2-86A0-1A9F8DF97B30}" dt="2022-04-26T13:35:32.835" v="1983"/>
          <ac:grpSpMkLst>
            <pc:docMk/>
            <pc:sldMk cId="573726373" sldId="300"/>
            <ac:grpSpMk id="82" creationId="{0ABA0E66-0009-497B-80AB-4DE3C3590985}"/>
          </ac:grpSpMkLst>
        </pc:grpChg>
        <pc:grpChg chg="add del mod">
          <ac:chgData name="Giuseppe Cancello Tortora" userId="5d31be39-cc6c-4094-ae43-27cded715861" providerId="ADAL" clId="{C7909652-A742-46F2-86A0-1A9F8DF97B30}" dt="2022-04-26T13:35:32.835" v="1983"/>
          <ac:grpSpMkLst>
            <pc:docMk/>
            <pc:sldMk cId="573726373" sldId="300"/>
            <ac:grpSpMk id="85" creationId="{7655313E-1C7C-4234-A62D-29604F350FE2}"/>
          </ac:grpSpMkLst>
        </pc:grpChg>
        <pc:grpChg chg="add del mod">
          <ac:chgData name="Giuseppe Cancello Tortora" userId="5d31be39-cc6c-4094-ae43-27cded715861" providerId="ADAL" clId="{C7909652-A742-46F2-86A0-1A9F8DF97B30}" dt="2022-04-27T08:12:24.236" v="4395" actId="165"/>
          <ac:grpSpMkLst>
            <pc:docMk/>
            <pc:sldMk cId="573726373" sldId="300"/>
            <ac:grpSpMk id="98" creationId="{5450AAEB-0DB0-48F8-895E-531007FF222B}"/>
          </ac:grpSpMkLst>
        </pc:grpChg>
        <pc:picChg chg="del">
          <ac:chgData name="Giuseppe Cancello Tortora" userId="5d31be39-cc6c-4094-ae43-27cded715861" providerId="ADAL" clId="{C7909652-A742-46F2-86A0-1A9F8DF97B30}" dt="2022-04-26T12:55:22.640" v="1288" actId="478"/>
          <ac:picMkLst>
            <pc:docMk/>
            <pc:sldMk cId="573726373" sldId="300"/>
            <ac:picMk id="7" creationId="{FCC5E071-813A-4185-842B-F19131748174}"/>
          </ac:picMkLst>
        </pc:picChg>
        <pc:picChg chg="add mod topLvl">
          <ac:chgData name="Giuseppe Cancello Tortora" userId="5d31be39-cc6c-4094-ae43-27cded715861" providerId="ADAL" clId="{C7909652-A742-46F2-86A0-1A9F8DF97B30}" dt="2022-04-27T08:12:24.236" v="4395" actId="165"/>
          <ac:picMkLst>
            <pc:docMk/>
            <pc:sldMk cId="573726373" sldId="300"/>
            <ac:picMk id="8" creationId="{536FD439-A04F-403F-A9E0-E7C0F41BF74E}"/>
          </ac:picMkLst>
        </pc:picChg>
        <pc:picChg chg="del">
          <ac:chgData name="Giuseppe Cancello Tortora" userId="5d31be39-cc6c-4094-ae43-27cded715861" providerId="ADAL" clId="{C7909652-A742-46F2-86A0-1A9F8DF97B30}" dt="2022-04-26T12:55:28.072" v="1290" actId="478"/>
          <ac:picMkLst>
            <pc:docMk/>
            <pc:sldMk cId="573726373" sldId="300"/>
            <ac:picMk id="9" creationId="{C90E003B-C19A-4335-80DC-5255FA4E7B0D}"/>
          </ac:picMkLst>
        </pc:picChg>
        <pc:picChg chg="add mod topLvl">
          <ac:chgData name="Giuseppe Cancello Tortora" userId="5d31be39-cc6c-4094-ae43-27cded715861" providerId="ADAL" clId="{C7909652-A742-46F2-86A0-1A9F8DF97B30}" dt="2022-04-27T08:12:24.236" v="4395" actId="165"/>
          <ac:picMkLst>
            <pc:docMk/>
            <pc:sldMk cId="573726373" sldId="300"/>
            <ac:picMk id="11" creationId="{AD2A5440-2D48-4180-A67C-7C3CE2D869B2}"/>
          </ac:picMkLst>
        </pc:picChg>
        <pc:picChg chg="add mod">
          <ac:chgData name="Giuseppe Cancello Tortora" userId="5d31be39-cc6c-4094-ae43-27cded715861" providerId="ADAL" clId="{C7909652-A742-46F2-86A0-1A9F8DF97B30}" dt="2022-04-27T08:13:06.342" v="4398" actId="571"/>
          <ac:picMkLst>
            <pc:docMk/>
            <pc:sldMk cId="573726373" sldId="300"/>
            <ac:picMk id="27" creationId="{7B81E221-A0D2-4EDC-9593-32AB6837E5F0}"/>
          </ac:picMkLst>
        </pc:picChg>
        <pc:picChg chg="add mod">
          <ac:chgData name="Giuseppe Cancello Tortora" userId="5d31be39-cc6c-4094-ae43-27cded715861" providerId="ADAL" clId="{C7909652-A742-46F2-86A0-1A9F8DF97B30}" dt="2022-04-27T09:58:23.200" v="4934" actId="1076"/>
          <ac:picMkLst>
            <pc:docMk/>
            <pc:sldMk cId="573726373" sldId="300"/>
            <ac:picMk id="30" creationId="{C6E504E9-0868-4D0E-B3F6-8AE60013CDB2}"/>
          </ac:picMkLst>
        </pc:picChg>
        <pc:picChg chg="add mod topLvl">
          <ac:chgData name="Giuseppe Cancello Tortora" userId="5d31be39-cc6c-4094-ae43-27cded715861" providerId="ADAL" clId="{C7909652-A742-46F2-86A0-1A9F8DF97B30}" dt="2022-04-27T08:12:24.236" v="4395" actId="165"/>
          <ac:picMkLst>
            <pc:docMk/>
            <pc:sldMk cId="573726373" sldId="300"/>
            <ac:picMk id="49" creationId="{F543CD78-8ECD-4994-A9DE-F3AA2DE6985E}"/>
          </ac:picMkLst>
        </pc:picChg>
        <pc:picChg chg="add del mod">
          <ac:chgData name="Giuseppe Cancello Tortora" userId="5d31be39-cc6c-4094-ae43-27cded715861" providerId="ADAL" clId="{C7909652-A742-46F2-86A0-1A9F8DF97B30}" dt="2022-04-26T13:32:19.604" v="1956" actId="478"/>
          <ac:picMkLst>
            <pc:docMk/>
            <pc:sldMk cId="573726373" sldId="300"/>
            <ac:picMk id="58" creationId="{CFFCB6E3-8CC2-4638-8CE7-C670673FCD68}"/>
          </ac:picMkLst>
        </pc:picChg>
        <pc:picChg chg="add del mod">
          <ac:chgData name="Giuseppe Cancello Tortora" userId="5d31be39-cc6c-4094-ae43-27cded715861" providerId="ADAL" clId="{C7909652-A742-46F2-86A0-1A9F8DF97B30}" dt="2022-04-26T13:32:19.604" v="1956" actId="478"/>
          <ac:picMkLst>
            <pc:docMk/>
            <pc:sldMk cId="573726373" sldId="300"/>
            <ac:picMk id="60" creationId="{64C4A074-0FAD-49D9-8E0E-B940FB9E13E4}"/>
          </ac:picMkLst>
        </pc:picChg>
        <pc:picChg chg="add mod topLvl">
          <ac:chgData name="Giuseppe Cancello Tortora" userId="5d31be39-cc6c-4094-ae43-27cded715861" providerId="ADAL" clId="{C7909652-A742-46F2-86A0-1A9F8DF97B30}" dt="2022-04-27T08:12:24.236" v="4395" actId="165"/>
          <ac:picMkLst>
            <pc:docMk/>
            <pc:sldMk cId="573726373" sldId="300"/>
            <ac:picMk id="62" creationId="{99788272-D10A-4684-A5AD-B902526BFED2}"/>
          </ac:picMkLst>
        </pc:picChg>
        <pc:cxnChg chg="add del mod">
          <ac:chgData name="Giuseppe Cancello Tortora" userId="5d31be39-cc6c-4094-ae43-27cded715861" providerId="ADAL" clId="{C7909652-A742-46F2-86A0-1A9F8DF97B30}" dt="2022-04-26T13:02:13.948" v="1489" actId="11529"/>
          <ac:cxnSpMkLst>
            <pc:docMk/>
            <pc:sldMk cId="573726373" sldId="300"/>
            <ac:cxnSpMk id="3" creationId="{3235A8A2-E7A6-48E9-8081-7632B16CF4D9}"/>
          </ac:cxnSpMkLst>
        </pc:cxnChg>
        <pc:cxnChg chg="add mod topLvl">
          <ac:chgData name="Giuseppe Cancello Tortora" userId="5d31be39-cc6c-4094-ae43-27cded715861" providerId="ADAL" clId="{C7909652-A742-46F2-86A0-1A9F8DF97B30}" dt="2022-04-27T08:12:24.236" v="4395" actId="165"/>
          <ac:cxnSpMkLst>
            <pc:docMk/>
            <pc:sldMk cId="573726373" sldId="300"/>
            <ac:cxnSpMk id="13" creationId="{35EC68FB-EE7F-4A6C-A9FB-61339533EFF0}"/>
          </ac:cxnSpMkLst>
        </pc:cxnChg>
        <pc:cxnChg chg="add mod">
          <ac:chgData name="Giuseppe Cancello Tortora" userId="5d31be39-cc6c-4094-ae43-27cded715861" providerId="ADAL" clId="{C7909652-A742-46F2-86A0-1A9F8DF97B30}" dt="2022-04-27T08:13:06.342" v="4398" actId="571"/>
          <ac:cxnSpMkLst>
            <pc:docMk/>
            <pc:sldMk cId="573726373" sldId="300"/>
            <ac:cxnSpMk id="28" creationId="{FAB36B12-CC18-478A-8CEE-1957F2A52309}"/>
          </ac:cxnSpMkLst>
        </pc:cxnChg>
        <pc:cxnChg chg="add mod topLvl">
          <ac:chgData name="Giuseppe Cancello Tortora" userId="5d31be39-cc6c-4094-ae43-27cded715861" providerId="ADAL" clId="{C7909652-A742-46F2-86A0-1A9F8DF97B30}" dt="2022-04-27T08:12:24.236" v="4395" actId="165"/>
          <ac:cxnSpMkLst>
            <pc:docMk/>
            <pc:sldMk cId="573726373" sldId="300"/>
            <ac:cxnSpMk id="50" creationId="{F45E20E5-A2CB-419C-A4F4-A2B3A7E7AFBD}"/>
          </ac:cxnSpMkLst>
        </pc:cxnChg>
        <pc:cxnChg chg="add mod topLvl">
          <ac:chgData name="Giuseppe Cancello Tortora" userId="5d31be39-cc6c-4094-ae43-27cded715861" providerId="ADAL" clId="{C7909652-A742-46F2-86A0-1A9F8DF97B30}" dt="2022-04-27T08:12:24.236" v="4395" actId="165"/>
          <ac:cxnSpMkLst>
            <pc:docMk/>
            <pc:sldMk cId="573726373" sldId="300"/>
            <ac:cxnSpMk id="52" creationId="{DB5F94CC-9893-432C-892C-2B9C8D122B52}"/>
          </ac:cxnSpMkLst>
        </pc:cxnChg>
        <pc:cxnChg chg="add mod topLvl">
          <ac:chgData name="Giuseppe Cancello Tortora" userId="5d31be39-cc6c-4094-ae43-27cded715861" providerId="ADAL" clId="{C7909652-A742-46F2-86A0-1A9F8DF97B30}" dt="2022-04-27T08:12:24.236" v="4395" actId="165"/>
          <ac:cxnSpMkLst>
            <pc:docMk/>
            <pc:sldMk cId="573726373" sldId="300"/>
            <ac:cxnSpMk id="54" creationId="{923823D3-2E4E-4339-81AE-ABA9E0D5D7B1}"/>
          </ac:cxnSpMkLst>
        </pc:cxnChg>
        <pc:cxnChg chg="add mod topLvl">
          <ac:chgData name="Giuseppe Cancello Tortora" userId="5d31be39-cc6c-4094-ae43-27cded715861" providerId="ADAL" clId="{C7909652-A742-46F2-86A0-1A9F8DF97B30}" dt="2022-04-27T08:12:24.236" v="4395" actId="165"/>
          <ac:cxnSpMkLst>
            <pc:docMk/>
            <pc:sldMk cId="573726373" sldId="300"/>
            <ac:cxnSpMk id="89" creationId="{BE86C17F-2A55-4625-9715-8FDF97E4E86B}"/>
          </ac:cxnSpMkLst>
        </pc:cxnChg>
      </pc:sldChg>
      <pc:sldChg chg="delSp delDesignElem">
        <pc:chgData name="Giuseppe Cancello Tortora" userId="5d31be39-cc6c-4094-ae43-27cded715861" providerId="ADAL" clId="{C7909652-A742-46F2-86A0-1A9F8DF97B30}" dt="2022-04-26T13:01:04.093" v="1479"/>
        <pc:sldMkLst>
          <pc:docMk/>
          <pc:sldMk cId="975242630" sldId="301"/>
        </pc:sldMkLst>
        <pc:spChg chg="del">
          <ac:chgData name="Giuseppe Cancello Tortora" userId="5d31be39-cc6c-4094-ae43-27cded715861" providerId="ADAL" clId="{C7909652-A742-46F2-86A0-1A9F8DF97B30}" dt="2022-04-26T13:01:04.093" v="1479"/>
          <ac:spMkLst>
            <pc:docMk/>
            <pc:sldMk cId="975242630" sldId="301"/>
            <ac:spMk id="32" creationId="{2B566528-1B12-4246-9431-5C2D7D081168}"/>
          </ac:spMkLst>
        </pc:s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975242630" sldId="301"/>
            <ac:grpSpMk id="17" creationId="{5995D10D-E9C9-47DB-AE7E-801FEF38F5C9}"/>
          </ac:grpSpMkLst>
        </pc:gr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975242630" sldId="301"/>
            <ac:grpSpMk id="33" creationId="{828A5161-06F1-46CF-8AD7-844680A59E13}"/>
          </ac:grpSpMkLst>
        </pc:grpChg>
      </pc:sldChg>
      <pc:sldChg chg="delSp modSp mod delDesignElem">
        <pc:chgData name="Giuseppe Cancello Tortora" userId="5d31be39-cc6c-4094-ae43-27cded715861" providerId="ADAL" clId="{C7909652-A742-46F2-86A0-1A9F8DF97B30}" dt="2022-04-26T13:18:53.401" v="1779" actId="1076"/>
        <pc:sldMkLst>
          <pc:docMk/>
          <pc:sldMk cId="175192331" sldId="302"/>
        </pc:sldMkLst>
        <pc:spChg chg="del">
          <ac:chgData name="Giuseppe Cancello Tortora" userId="5d31be39-cc6c-4094-ae43-27cded715861" providerId="ADAL" clId="{C7909652-A742-46F2-86A0-1A9F8DF97B30}" dt="2022-04-26T13:01:04.093" v="1479"/>
          <ac:spMkLst>
            <pc:docMk/>
            <pc:sldMk cId="175192331" sldId="302"/>
            <ac:spMk id="32" creationId="{2B566528-1B12-4246-9431-5C2D7D081168}"/>
          </ac:spMkLst>
        </pc:s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175192331" sldId="302"/>
            <ac:grpSpMk id="17" creationId="{5995D10D-E9C9-47DB-AE7E-801FEF38F5C9}"/>
          </ac:grpSpMkLst>
        </pc:grpChg>
        <pc:grpChg chg="del">
          <ac:chgData name="Giuseppe Cancello Tortora" userId="5d31be39-cc6c-4094-ae43-27cded715861" providerId="ADAL" clId="{C7909652-A742-46F2-86A0-1A9F8DF97B30}" dt="2022-04-26T13:01:04.093" v="1479"/>
          <ac:grpSpMkLst>
            <pc:docMk/>
            <pc:sldMk cId="175192331" sldId="302"/>
            <ac:grpSpMk id="33" creationId="{828A5161-06F1-46CF-8AD7-844680A59E13}"/>
          </ac:grpSpMkLst>
        </pc:grpChg>
        <pc:picChg chg="mod">
          <ac:chgData name="Giuseppe Cancello Tortora" userId="5d31be39-cc6c-4094-ae43-27cded715861" providerId="ADAL" clId="{C7909652-A742-46F2-86A0-1A9F8DF97B30}" dt="2022-04-26T13:18:53.401" v="1779" actId="1076"/>
          <ac:picMkLst>
            <pc:docMk/>
            <pc:sldMk cId="175192331" sldId="302"/>
            <ac:picMk id="8" creationId="{2124A4E1-F46E-4FDC-90C3-F134F12C7C40}"/>
          </ac:picMkLst>
        </pc:picChg>
      </pc:sldChg>
      <pc:sldChg chg="addSp delSp modSp add mod">
        <pc:chgData name="Giuseppe Cancello Tortora" userId="5d31be39-cc6c-4094-ae43-27cded715861" providerId="ADAL" clId="{C7909652-A742-46F2-86A0-1A9F8DF97B30}" dt="2022-04-27T09:55:42.153" v="4919" actId="571"/>
        <pc:sldMkLst>
          <pc:docMk/>
          <pc:sldMk cId="3901496867" sldId="305"/>
        </pc:sldMkLst>
        <pc:spChg chg="mod">
          <ac:chgData name="Giuseppe Cancello Tortora" userId="5d31be39-cc6c-4094-ae43-27cded715861" providerId="ADAL" clId="{C7909652-A742-46F2-86A0-1A9F8DF97B30}" dt="2022-04-26T13:46:53.694" v="2254" actId="1076"/>
          <ac:spMkLst>
            <pc:docMk/>
            <pc:sldMk cId="3901496867" sldId="305"/>
            <ac:spMk id="5" creationId="{D57CB928-97DD-415E-9F23-46F45DCF3F20}"/>
          </ac:spMkLst>
        </pc:spChg>
        <pc:spChg chg="add mod">
          <ac:chgData name="Giuseppe Cancello Tortora" userId="5d31be39-cc6c-4094-ae43-27cded715861" providerId="ADAL" clId="{C7909652-A742-46F2-86A0-1A9F8DF97B30}" dt="2022-04-27T09:48:31.599" v="4915" actId="20577"/>
          <ac:spMkLst>
            <pc:docMk/>
            <pc:sldMk cId="3901496867" sldId="305"/>
            <ac:spMk id="11" creationId="{C5BC6396-137B-4026-9962-B558C28ECA0C}"/>
          </ac:spMkLst>
        </pc:spChg>
        <pc:spChg chg="add mod">
          <ac:chgData name="Giuseppe Cancello Tortora" userId="5d31be39-cc6c-4094-ae43-27cded715861" providerId="ADAL" clId="{C7909652-A742-46F2-86A0-1A9F8DF97B30}" dt="2022-04-27T09:55:42.153" v="4919" actId="571"/>
          <ac:spMkLst>
            <pc:docMk/>
            <pc:sldMk cId="3901496867" sldId="305"/>
            <ac:spMk id="14" creationId="{1E4D787D-A764-4E7A-AE64-EA7479885CF6}"/>
          </ac:spMkLst>
        </pc:spChg>
        <pc:spChg chg="add mod">
          <ac:chgData name="Giuseppe Cancello Tortora" userId="5d31be39-cc6c-4094-ae43-27cded715861" providerId="ADAL" clId="{C7909652-A742-46F2-86A0-1A9F8DF97B30}" dt="2022-04-27T09:55:42.153" v="4919" actId="571"/>
          <ac:spMkLst>
            <pc:docMk/>
            <pc:sldMk cId="3901496867" sldId="305"/>
            <ac:spMk id="17" creationId="{24774382-0DB0-4552-8151-14A4E3A26635}"/>
          </ac:spMkLst>
        </pc:spChg>
        <pc:spChg chg="add mod">
          <ac:chgData name="Giuseppe Cancello Tortora" userId="5d31be39-cc6c-4094-ae43-27cded715861" providerId="ADAL" clId="{C7909652-A742-46F2-86A0-1A9F8DF97B30}" dt="2022-04-27T09:55:42.153" v="4919" actId="571"/>
          <ac:spMkLst>
            <pc:docMk/>
            <pc:sldMk cId="3901496867" sldId="305"/>
            <ac:spMk id="19" creationId="{A5C4D0F0-4ED4-4292-8E07-554D00618260}"/>
          </ac:spMkLst>
        </pc:spChg>
        <pc:spChg chg="mod">
          <ac:chgData name="Giuseppe Cancello Tortora" userId="5d31be39-cc6c-4094-ae43-27cded715861" providerId="ADAL" clId="{C7909652-A742-46F2-86A0-1A9F8DF97B30}" dt="2022-04-26T13:45:54.300" v="2178" actId="20577"/>
          <ac:spMkLst>
            <pc:docMk/>
            <pc:sldMk cId="3901496867" sldId="305"/>
            <ac:spMk id="20" creationId="{BF17AB88-56BA-42EB-981A-E58FC5656BE8}"/>
          </ac:spMkLst>
        </pc:spChg>
        <pc:spChg chg="add mod">
          <ac:chgData name="Giuseppe Cancello Tortora" userId="5d31be39-cc6c-4094-ae43-27cded715861" providerId="ADAL" clId="{C7909652-A742-46F2-86A0-1A9F8DF97B30}" dt="2022-04-26T14:16:07.104" v="2398" actId="1076"/>
          <ac:spMkLst>
            <pc:docMk/>
            <pc:sldMk cId="3901496867" sldId="305"/>
            <ac:spMk id="31" creationId="{8E10B9B3-B501-4B71-B3AD-DA05AB0E3EDC}"/>
          </ac:spMkLst>
        </pc:spChg>
        <pc:spChg chg="add mod">
          <ac:chgData name="Giuseppe Cancello Tortora" userId="5d31be39-cc6c-4094-ae43-27cded715861" providerId="ADAL" clId="{C7909652-A742-46F2-86A0-1A9F8DF97B30}" dt="2022-04-26T14:16:53.531" v="2406" actId="1076"/>
          <ac:spMkLst>
            <pc:docMk/>
            <pc:sldMk cId="3901496867" sldId="305"/>
            <ac:spMk id="34" creationId="{FEBABBDC-E84D-4B82-B813-6E9C1559FA6F}"/>
          </ac:spMkLst>
        </pc:spChg>
        <pc:grpChg chg="del">
          <ac:chgData name="Giuseppe Cancello Tortora" userId="5d31be39-cc6c-4094-ae43-27cded715861" providerId="ADAL" clId="{C7909652-A742-46F2-86A0-1A9F8DF97B30}" dt="2022-04-26T13:45:23.322" v="2168" actId="478"/>
          <ac:grpSpMkLst>
            <pc:docMk/>
            <pc:sldMk cId="3901496867" sldId="305"/>
            <ac:grpSpMk id="98" creationId="{5450AAEB-0DB0-48F8-895E-531007FF222B}"/>
          </ac:grpSpMkLst>
        </pc:grpChg>
        <pc:picChg chg="add del mod">
          <ac:chgData name="Giuseppe Cancello Tortora" userId="5d31be39-cc6c-4094-ae43-27cded715861" providerId="ADAL" clId="{C7909652-A742-46F2-86A0-1A9F8DF97B30}" dt="2022-04-26T13:51:17.587" v="2258" actId="478"/>
          <ac:picMkLst>
            <pc:docMk/>
            <pc:sldMk cId="3901496867" sldId="305"/>
            <ac:picMk id="2" creationId="{9E03E1C2-2FF4-4ACF-AF03-2761AC0C57BE}"/>
          </ac:picMkLst>
        </pc:picChg>
        <pc:picChg chg="add del mod">
          <ac:chgData name="Giuseppe Cancello Tortora" userId="5d31be39-cc6c-4094-ae43-27cded715861" providerId="ADAL" clId="{C7909652-A742-46F2-86A0-1A9F8DF97B30}" dt="2022-04-26T14:11:29.957" v="2274" actId="478"/>
          <ac:picMkLst>
            <pc:docMk/>
            <pc:sldMk cId="3901496867" sldId="305"/>
            <ac:picMk id="3" creationId="{5F2EE17F-2620-4747-A2C7-E823C759BE6A}"/>
          </ac:picMkLst>
        </pc:picChg>
        <pc:picChg chg="add mod">
          <ac:chgData name="Giuseppe Cancello Tortora" userId="5d31be39-cc6c-4094-ae43-27cded715861" providerId="ADAL" clId="{C7909652-A742-46F2-86A0-1A9F8DF97B30}" dt="2022-04-26T14:16:07.104" v="2398" actId="1076"/>
          <ac:picMkLst>
            <pc:docMk/>
            <pc:sldMk cId="3901496867" sldId="305"/>
            <ac:picMk id="9" creationId="{E47C56E6-DBE6-476D-8F17-BEE0B3F9B145}"/>
          </ac:picMkLst>
        </pc:picChg>
        <pc:picChg chg="add del mod">
          <ac:chgData name="Giuseppe Cancello Tortora" userId="5d31be39-cc6c-4094-ae43-27cded715861" providerId="ADAL" clId="{C7909652-A742-46F2-86A0-1A9F8DF97B30}" dt="2022-04-26T14:16:10.943" v="2400" actId="478"/>
          <ac:picMkLst>
            <pc:docMk/>
            <pc:sldMk cId="3901496867" sldId="305"/>
            <ac:picMk id="12" creationId="{D09D3BED-DEBF-483E-A9B8-2E2438DA9889}"/>
          </ac:picMkLst>
        </pc:picChg>
        <pc:picChg chg="add mod">
          <ac:chgData name="Giuseppe Cancello Tortora" userId="5d31be39-cc6c-4094-ae43-27cded715861" providerId="ADAL" clId="{C7909652-A742-46F2-86A0-1A9F8DF97B30}" dt="2022-04-27T09:55:42.153" v="4919" actId="571"/>
          <ac:picMkLst>
            <pc:docMk/>
            <pc:sldMk cId="3901496867" sldId="305"/>
            <ac:picMk id="12" creationId="{FC593020-5BB6-4810-8D8D-3156CF05FF2F}"/>
          </ac:picMkLst>
        </pc:picChg>
        <pc:picChg chg="add mod">
          <ac:chgData name="Giuseppe Cancello Tortora" userId="5d31be39-cc6c-4094-ae43-27cded715861" providerId="ADAL" clId="{C7909652-A742-46F2-86A0-1A9F8DF97B30}" dt="2022-04-26T14:16:46.715" v="2405" actId="1076"/>
          <ac:picMkLst>
            <pc:docMk/>
            <pc:sldMk cId="3901496867" sldId="305"/>
            <ac:picMk id="15" creationId="{4C392D44-6317-4606-98C2-E1C8EB2E73B5}"/>
          </ac:picMkLst>
        </pc:picChg>
        <pc:picChg chg="add mod">
          <ac:chgData name="Giuseppe Cancello Tortora" userId="5d31be39-cc6c-4094-ae43-27cded715861" providerId="ADAL" clId="{C7909652-A742-46F2-86A0-1A9F8DF97B30}" dt="2022-04-27T09:55:42.153" v="4919" actId="571"/>
          <ac:picMkLst>
            <pc:docMk/>
            <pc:sldMk cId="3901496867" sldId="305"/>
            <ac:picMk id="18" creationId="{531D09C3-8811-46AE-8F7B-E62B9B15F5FC}"/>
          </ac:picMkLst>
        </pc:picChg>
        <pc:picChg chg="add mod">
          <ac:chgData name="Giuseppe Cancello Tortora" userId="5d31be39-cc6c-4094-ae43-27cded715861" providerId="ADAL" clId="{C7909652-A742-46F2-86A0-1A9F8DF97B30}" dt="2022-04-26T14:02:40.692" v="2271" actId="1076"/>
          <ac:picMkLst>
            <pc:docMk/>
            <pc:sldMk cId="3901496867" sldId="305"/>
            <ac:picMk id="25" creationId="{4124C4BE-26E6-4C0E-927E-27CCE5E7C2FE}"/>
          </ac:picMkLst>
        </pc:picChg>
      </pc:sldChg>
      <pc:sldChg chg="addSp delSp modSp add mod">
        <pc:chgData name="Giuseppe Cancello Tortora" userId="5d31be39-cc6c-4094-ae43-27cded715861" providerId="ADAL" clId="{C7909652-A742-46F2-86A0-1A9F8DF97B30}" dt="2022-04-27T10:01:33.607" v="4949" actId="1076"/>
        <pc:sldMkLst>
          <pc:docMk/>
          <pc:sldMk cId="700843003" sldId="306"/>
        </pc:sldMkLst>
        <pc:spChg chg="mod">
          <ac:chgData name="Giuseppe Cancello Tortora" userId="5d31be39-cc6c-4094-ae43-27cded715861" providerId="ADAL" clId="{C7909652-A742-46F2-86A0-1A9F8DF97B30}" dt="2022-04-27T10:01:33.607" v="4949" actId="1076"/>
          <ac:spMkLst>
            <pc:docMk/>
            <pc:sldMk cId="700843003" sldId="306"/>
            <ac:spMk id="5" creationId="{D57CB928-97DD-415E-9F23-46F45DCF3F20}"/>
          </ac:spMkLst>
        </pc:spChg>
        <pc:spChg chg="add mod">
          <ac:chgData name="Giuseppe Cancello Tortora" userId="5d31be39-cc6c-4094-ae43-27cded715861" providerId="ADAL" clId="{C7909652-A742-46F2-86A0-1A9F8DF97B30}" dt="2022-04-26T15:46:34.859" v="4247" actId="1076"/>
          <ac:spMkLst>
            <pc:docMk/>
            <pc:sldMk cId="700843003" sldId="306"/>
            <ac:spMk id="12" creationId="{47C5939D-90D7-4B0C-8C44-8D2D454168AA}"/>
          </ac:spMkLst>
        </pc:spChg>
        <pc:spChg chg="add mod">
          <ac:chgData name="Giuseppe Cancello Tortora" userId="5d31be39-cc6c-4094-ae43-27cded715861" providerId="ADAL" clId="{C7909652-A742-46F2-86A0-1A9F8DF97B30}" dt="2022-04-26T15:45:39.744" v="4230" actId="1076"/>
          <ac:spMkLst>
            <pc:docMk/>
            <pc:sldMk cId="700843003" sldId="306"/>
            <ac:spMk id="16" creationId="{D11A94F9-C790-407C-859C-0E0CA6674BE5}"/>
          </ac:spMkLst>
        </pc:spChg>
        <pc:spChg chg="add mod">
          <ac:chgData name="Giuseppe Cancello Tortora" userId="5d31be39-cc6c-4094-ae43-27cded715861" providerId="ADAL" clId="{C7909652-A742-46F2-86A0-1A9F8DF97B30}" dt="2022-04-26T15:45:39.744" v="4230" actId="1076"/>
          <ac:spMkLst>
            <pc:docMk/>
            <pc:sldMk cId="700843003" sldId="306"/>
            <ac:spMk id="18" creationId="{66A558BE-C521-45BF-80FE-3E020414FCD5}"/>
          </ac:spMkLst>
        </pc:spChg>
        <pc:spChg chg="mod">
          <ac:chgData name="Giuseppe Cancello Tortora" userId="5d31be39-cc6c-4094-ae43-27cded715861" providerId="ADAL" clId="{C7909652-A742-46F2-86A0-1A9F8DF97B30}" dt="2022-04-26T15:46:28.650" v="4245" actId="1076"/>
          <ac:spMkLst>
            <pc:docMk/>
            <pc:sldMk cId="700843003" sldId="306"/>
            <ac:spMk id="20" creationId="{BF17AB88-56BA-42EB-981A-E58FC5656BE8}"/>
          </ac:spMkLst>
        </pc:spChg>
        <pc:spChg chg="del">
          <ac:chgData name="Giuseppe Cancello Tortora" userId="5d31be39-cc6c-4094-ae43-27cded715861" providerId="ADAL" clId="{C7909652-A742-46F2-86A0-1A9F8DF97B30}" dt="2022-04-26T14:22:08.932" v="2432" actId="478"/>
          <ac:spMkLst>
            <pc:docMk/>
            <pc:sldMk cId="700843003" sldId="306"/>
            <ac:spMk id="31" creationId="{8E10B9B3-B501-4B71-B3AD-DA05AB0E3EDC}"/>
          </ac:spMkLst>
        </pc:spChg>
        <pc:spChg chg="del mod">
          <ac:chgData name="Giuseppe Cancello Tortora" userId="5d31be39-cc6c-4094-ae43-27cded715861" providerId="ADAL" clId="{C7909652-A742-46F2-86A0-1A9F8DF97B30}" dt="2022-04-26T14:22:08.259" v="2431" actId="478"/>
          <ac:spMkLst>
            <pc:docMk/>
            <pc:sldMk cId="700843003" sldId="306"/>
            <ac:spMk id="34" creationId="{FEBABBDC-E84D-4B82-B813-6E9C1559FA6F}"/>
          </ac:spMkLst>
        </pc:spChg>
        <pc:picChg chg="add mod">
          <ac:chgData name="Giuseppe Cancello Tortora" userId="5d31be39-cc6c-4094-ae43-27cded715861" providerId="ADAL" clId="{C7909652-A742-46F2-86A0-1A9F8DF97B30}" dt="2022-04-26T15:46:37.150" v="4248" actId="1076"/>
          <ac:picMkLst>
            <pc:docMk/>
            <pc:sldMk cId="700843003" sldId="306"/>
            <ac:picMk id="3" creationId="{D24F8960-BB93-4AE7-899F-E0EB44D6D5D0}"/>
          </ac:picMkLst>
        </pc:picChg>
        <pc:picChg chg="add mod">
          <ac:chgData name="Giuseppe Cancello Tortora" userId="5d31be39-cc6c-4094-ae43-27cded715861" providerId="ADAL" clId="{C7909652-A742-46F2-86A0-1A9F8DF97B30}" dt="2022-04-26T15:45:39.744" v="4230" actId="1076"/>
          <ac:picMkLst>
            <pc:docMk/>
            <pc:sldMk cId="700843003" sldId="306"/>
            <ac:picMk id="6" creationId="{A61EE248-F148-4B6E-8C2B-A11C76AD9E97}"/>
          </ac:picMkLst>
        </pc:picChg>
        <pc:picChg chg="add mod">
          <ac:chgData name="Giuseppe Cancello Tortora" userId="5d31be39-cc6c-4094-ae43-27cded715861" providerId="ADAL" clId="{C7909652-A742-46F2-86A0-1A9F8DF97B30}" dt="2022-04-26T15:45:39.744" v="4230" actId="1076"/>
          <ac:picMkLst>
            <pc:docMk/>
            <pc:sldMk cId="700843003" sldId="306"/>
            <ac:picMk id="8" creationId="{532F6F4D-39E6-4CDC-B2EC-3AE285E68BD0}"/>
          </ac:picMkLst>
        </pc:picChg>
        <pc:picChg chg="del">
          <ac:chgData name="Giuseppe Cancello Tortora" userId="5d31be39-cc6c-4094-ae43-27cded715861" providerId="ADAL" clId="{C7909652-A742-46F2-86A0-1A9F8DF97B30}" dt="2022-04-26T14:22:09.487" v="2433" actId="478"/>
          <ac:picMkLst>
            <pc:docMk/>
            <pc:sldMk cId="700843003" sldId="306"/>
            <ac:picMk id="9" creationId="{E47C56E6-DBE6-476D-8F17-BEE0B3F9B145}"/>
          </ac:picMkLst>
        </pc:picChg>
        <pc:picChg chg="del">
          <ac:chgData name="Giuseppe Cancello Tortora" userId="5d31be39-cc6c-4094-ae43-27cded715861" providerId="ADAL" clId="{C7909652-A742-46F2-86A0-1A9F8DF97B30}" dt="2022-04-26T14:22:06.363" v="2429" actId="478"/>
          <ac:picMkLst>
            <pc:docMk/>
            <pc:sldMk cId="700843003" sldId="306"/>
            <ac:picMk id="15" creationId="{4C392D44-6317-4606-98C2-E1C8EB2E73B5}"/>
          </ac:picMkLst>
        </pc:picChg>
        <pc:picChg chg="add del mod">
          <ac:chgData name="Giuseppe Cancello Tortora" userId="5d31be39-cc6c-4094-ae43-27cded715861" providerId="ADAL" clId="{C7909652-A742-46F2-86A0-1A9F8DF97B30}" dt="2022-04-26T14:28:03.643" v="2855" actId="478"/>
          <ac:picMkLst>
            <pc:docMk/>
            <pc:sldMk cId="700843003" sldId="306"/>
            <ac:picMk id="17" creationId="{C53F917C-20A8-4069-95F9-FA493D3E9CF6}"/>
          </ac:picMkLst>
        </pc:picChg>
        <pc:picChg chg="del">
          <ac:chgData name="Giuseppe Cancello Tortora" userId="5d31be39-cc6c-4094-ae43-27cded715861" providerId="ADAL" clId="{C7909652-A742-46F2-86A0-1A9F8DF97B30}" dt="2022-04-26T14:21:55.090" v="2410" actId="478"/>
          <ac:picMkLst>
            <pc:docMk/>
            <pc:sldMk cId="700843003" sldId="306"/>
            <ac:picMk id="25" creationId="{4124C4BE-26E6-4C0E-927E-27CCE5E7C2FE}"/>
          </ac:picMkLst>
        </pc:picChg>
      </pc:sldChg>
      <pc:sldChg chg="addSp delSp modSp add mod">
        <pc:chgData name="Giuseppe Cancello Tortora" userId="5d31be39-cc6c-4094-ae43-27cded715861" providerId="ADAL" clId="{C7909652-A742-46F2-86A0-1A9F8DF97B30}" dt="2022-04-26T15:54:58.304" v="4266" actId="166"/>
        <pc:sldMkLst>
          <pc:docMk/>
          <pc:sldMk cId="546884287" sldId="307"/>
        </pc:sldMkLst>
        <pc:spChg chg="del mod">
          <ac:chgData name="Giuseppe Cancello Tortora" userId="5d31be39-cc6c-4094-ae43-27cded715861" providerId="ADAL" clId="{C7909652-A742-46F2-86A0-1A9F8DF97B30}" dt="2022-04-26T15:29:46.095" v="3903" actId="478"/>
          <ac:spMkLst>
            <pc:docMk/>
            <pc:sldMk cId="546884287" sldId="307"/>
            <ac:spMk id="5" creationId="{D57CB928-97DD-415E-9F23-46F45DCF3F20}"/>
          </ac:spMkLst>
        </pc:spChg>
        <pc:spChg chg="add mod">
          <ac:chgData name="Giuseppe Cancello Tortora" userId="5d31be39-cc6c-4094-ae43-27cded715861" providerId="ADAL" clId="{C7909652-A742-46F2-86A0-1A9F8DF97B30}" dt="2022-04-26T15:38:47.343" v="4187" actId="1037"/>
          <ac:spMkLst>
            <pc:docMk/>
            <pc:sldMk cId="546884287" sldId="307"/>
            <ac:spMk id="10" creationId="{2E93D717-63F7-46F5-89DB-13CF71194A1B}"/>
          </ac:spMkLst>
        </pc:spChg>
        <pc:spChg chg="add del mod">
          <ac:chgData name="Giuseppe Cancello Tortora" userId="5d31be39-cc6c-4094-ae43-27cded715861" providerId="ADAL" clId="{C7909652-A742-46F2-86A0-1A9F8DF97B30}" dt="2022-04-26T15:29:46.095" v="3903" actId="478"/>
          <ac:spMkLst>
            <pc:docMk/>
            <pc:sldMk cId="546884287" sldId="307"/>
            <ac:spMk id="11" creationId="{20CBDC66-0409-496F-BB9D-B4D924873B47}"/>
          </ac:spMkLst>
        </pc:spChg>
        <pc:spChg chg="del mod">
          <ac:chgData name="Giuseppe Cancello Tortora" userId="5d31be39-cc6c-4094-ae43-27cded715861" providerId="ADAL" clId="{C7909652-A742-46F2-86A0-1A9F8DF97B30}" dt="2022-04-26T15:01:50.976" v="2961" actId="478"/>
          <ac:spMkLst>
            <pc:docMk/>
            <pc:sldMk cId="546884287" sldId="307"/>
            <ac:spMk id="12" creationId="{47C5939D-90D7-4B0C-8C44-8D2D454168AA}"/>
          </ac:spMkLst>
        </pc:spChg>
        <pc:spChg chg="del">
          <ac:chgData name="Giuseppe Cancello Tortora" userId="5d31be39-cc6c-4094-ae43-27cded715861" providerId="ADAL" clId="{C7909652-A742-46F2-86A0-1A9F8DF97B30}" dt="2022-04-26T15:01:54.703" v="2963" actId="478"/>
          <ac:spMkLst>
            <pc:docMk/>
            <pc:sldMk cId="546884287" sldId="307"/>
            <ac:spMk id="16" creationId="{D11A94F9-C790-407C-859C-0E0CA6674BE5}"/>
          </ac:spMkLst>
        </pc:spChg>
        <pc:spChg chg="add mod">
          <ac:chgData name="Giuseppe Cancello Tortora" userId="5d31be39-cc6c-4094-ae43-27cded715861" providerId="ADAL" clId="{C7909652-A742-46F2-86A0-1A9F8DF97B30}" dt="2022-04-26T15:38:30.080" v="4133" actId="1076"/>
          <ac:spMkLst>
            <pc:docMk/>
            <pc:sldMk cId="546884287" sldId="307"/>
            <ac:spMk id="17" creationId="{8454339B-17CB-4A1D-B1B9-31825F96F920}"/>
          </ac:spMkLst>
        </pc:spChg>
        <pc:spChg chg="del">
          <ac:chgData name="Giuseppe Cancello Tortora" userId="5d31be39-cc6c-4094-ae43-27cded715861" providerId="ADAL" clId="{C7909652-A742-46F2-86A0-1A9F8DF97B30}" dt="2022-04-26T15:02:00.581" v="2965" actId="478"/>
          <ac:spMkLst>
            <pc:docMk/>
            <pc:sldMk cId="546884287" sldId="307"/>
            <ac:spMk id="18" creationId="{66A558BE-C521-45BF-80FE-3E020414FCD5}"/>
          </ac:spMkLst>
        </pc:spChg>
        <pc:spChg chg="add mod">
          <ac:chgData name="Giuseppe Cancello Tortora" userId="5d31be39-cc6c-4094-ae43-27cded715861" providerId="ADAL" clId="{C7909652-A742-46F2-86A0-1A9F8DF97B30}" dt="2022-04-26T15:39:39.771" v="4199" actId="14100"/>
          <ac:spMkLst>
            <pc:docMk/>
            <pc:sldMk cId="546884287" sldId="307"/>
            <ac:spMk id="19" creationId="{1E17AB29-C001-40B9-A5AC-46A2D40B8896}"/>
          </ac:spMkLst>
        </pc:spChg>
        <pc:spChg chg="del mod">
          <ac:chgData name="Giuseppe Cancello Tortora" userId="5d31be39-cc6c-4094-ae43-27cded715861" providerId="ADAL" clId="{C7909652-A742-46F2-86A0-1A9F8DF97B30}" dt="2022-04-26T15:29:46.095" v="3903" actId="478"/>
          <ac:spMkLst>
            <pc:docMk/>
            <pc:sldMk cId="546884287" sldId="307"/>
            <ac:spMk id="20" creationId="{BF17AB88-56BA-42EB-981A-E58FC5656BE8}"/>
          </ac:spMkLst>
        </pc:spChg>
        <pc:spChg chg="add del mod">
          <ac:chgData name="Giuseppe Cancello Tortora" userId="5d31be39-cc6c-4094-ae43-27cded715861" providerId="ADAL" clId="{C7909652-A742-46F2-86A0-1A9F8DF97B30}" dt="2022-04-26T15:14:06.524" v="3488"/>
          <ac:spMkLst>
            <pc:docMk/>
            <pc:sldMk cId="546884287" sldId="307"/>
            <ac:spMk id="21" creationId="{120C96FF-38A7-460D-B0E1-D0F7B1C61D0F}"/>
          </ac:spMkLst>
        </pc:spChg>
        <pc:spChg chg="add del mod">
          <ac:chgData name="Giuseppe Cancello Tortora" userId="5d31be39-cc6c-4094-ae43-27cded715861" providerId="ADAL" clId="{C7909652-A742-46F2-86A0-1A9F8DF97B30}" dt="2022-04-26T15:14:16.260" v="3491" actId="478"/>
          <ac:spMkLst>
            <pc:docMk/>
            <pc:sldMk cId="546884287" sldId="307"/>
            <ac:spMk id="22" creationId="{0CF881EA-85B5-447F-B924-37B206CFFDB0}"/>
          </ac:spMkLst>
        </pc:spChg>
        <pc:spChg chg="add mod">
          <ac:chgData name="Giuseppe Cancello Tortora" userId="5d31be39-cc6c-4094-ae43-27cded715861" providerId="ADAL" clId="{C7909652-A742-46F2-86A0-1A9F8DF97B30}" dt="2022-04-26T15:38:55.864" v="4190" actId="1076"/>
          <ac:spMkLst>
            <pc:docMk/>
            <pc:sldMk cId="546884287" sldId="307"/>
            <ac:spMk id="23" creationId="{7BA12E6C-8EEE-4B4C-9B1B-785B615CEBFE}"/>
          </ac:spMkLst>
        </pc:spChg>
        <pc:spChg chg="add del mod">
          <ac:chgData name="Giuseppe Cancello Tortora" userId="5d31be39-cc6c-4094-ae43-27cded715861" providerId="ADAL" clId="{C7909652-A742-46F2-86A0-1A9F8DF97B30}" dt="2022-04-26T15:51:54.864" v="4251" actId="1076"/>
          <ac:spMkLst>
            <pc:docMk/>
            <pc:sldMk cId="546884287" sldId="307"/>
            <ac:spMk id="24" creationId="{652C0985-6D3C-495F-9FD8-5CE036CC6F1A}"/>
          </ac:spMkLst>
        </pc:spChg>
        <pc:spChg chg="add del mod">
          <ac:chgData name="Giuseppe Cancello Tortora" userId="5d31be39-cc6c-4094-ae43-27cded715861" providerId="ADAL" clId="{C7909652-A742-46F2-86A0-1A9F8DF97B30}" dt="2022-04-26T15:29:46.095" v="3903" actId="478"/>
          <ac:spMkLst>
            <pc:docMk/>
            <pc:sldMk cId="546884287" sldId="307"/>
            <ac:spMk id="25" creationId="{013B0D18-7EA6-45BF-8204-B41BF03AA6F2}"/>
          </ac:spMkLst>
        </pc:spChg>
        <pc:picChg chg="add mod ord">
          <ac:chgData name="Giuseppe Cancello Tortora" userId="5d31be39-cc6c-4094-ae43-27cded715861" providerId="ADAL" clId="{C7909652-A742-46F2-86A0-1A9F8DF97B30}" dt="2022-04-26T15:54:58.304" v="4266" actId="166"/>
          <ac:picMkLst>
            <pc:docMk/>
            <pc:sldMk cId="546884287" sldId="307"/>
            <ac:picMk id="3" creationId="{A49891BE-8BBC-48DF-B903-D5EA5632D552}"/>
          </ac:picMkLst>
        </pc:picChg>
        <pc:picChg chg="del">
          <ac:chgData name="Giuseppe Cancello Tortora" userId="5d31be39-cc6c-4094-ae43-27cded715861" providerId="ADAL" clId="{C7909652-A742-46F2-86A0-1A9F8DF97B30}" dt="2022-04-26T15:01:47.541" v="2959" actId="478"/>
          <ac:picMkLst>
            <pc:docMk/>
            <pc:sldMk cId="546884287" sldId="307"/>
            <ac:picMk id="3" creationId="{D24F8960-BB93-4AE7-899F-E0EB44D6D5D0}"/>
          </ac:picMkLst>
        </pc:picChg>
        <pc:picChg chg="add mod">
          <ac:chgData name="Giuseppe Cancello Tortora" userId="5d31be39-cc6c-4094-ae43-27cded715861" providerId="ADAL" clId="{C7909652-A742-46F2-86A0-1A9F8DF97B30}" dt="2022-04-26T15:29:29.272" v="3901" actId="1076"/>
          <ac:picMkLst>
            <pc:docMk/>
            <pc:sldMk cId="546884287" sldId="307"/>
            <ac:picMk id="4" creationId="{548F8182-880D-4512-8EA5-8EC68D062D47}"/>
          </ac:picMkLst>
        </pc:picChg>
        <pc:picChg chg="del mod">
          <ac:chgData name="Giuseppe Cancello Tortora" userId="5d31be39-cc6c-4094-ae43-27cded715861" providerId="ADAL" clId="{C7909652-A742-46F2-86A0-1A9F8DF97B30}" dt="2022-04-26T15:01:57.052" v="2964" actId="478"/>
          <ac:picMkLst>
            <pc:docMk/>
            <pc:sldMk cId="546884287" sldId="307"/>
            <ac:picMk id="6" creationId="{A61EE248-F148-4B6E-8C2B-A11C76AD9E97}"/>
          </ac:picMkLst>
        </pc:picChg>
        <pc:picChg chg="del">
          <ac:chgData name="Giuseppe Cancello Tortora" userId="5d31be39-cc6c-4094-ae43-27cded715861" providerId="ADAL" clId="{C7909652-A742-46F2-86A0-1A9F8DF97B30}" dt="2022-04-26T15:02:04.991" v="2966" actId="478"/>
          <ac:picMkLst>
            <pc:docMk/>
            <pc:sldMk cId="546884287" sldId="307"/>
            <ac:picMk id="8" creationId="{532F6F4D-39E6-4CDC-B2EC-3AE285E68BD0}"/>
          </ac:picMkLst>
        </pc:picChg>
        <pc:picChg chg="add mod modCrop">
          <ac:chgData name="Giuseppe Cancello Tortora" userId="5d31be39-cc6c-4094-ae43-27cded715861" providerId="ADAL" clId="{C7909652-A742-46F2-86A0-1A9F8DF97B30}" dt="2022-04-26T15:39:05.723" v="4192" actId="1076"/>
          <ac:picMkLst>
            <pc:docMk/>
            <pc:sldMk cId="546884287" sldId="307"/>
            <ac:picMk id="9" creationId="{E1A0D876-A79E-47DA-9B57-2673D009C2A0}"/>
          </ac:picMkLst>
        </pc:picChg>
        <pc:picChg chg="add mod">
          <ac:chgData name="Giuseppe Cancello Tortora" userId="5d31be39-cc6c-4094-ae43-27cded715861" providerId="ADAL" clId="{C7909652-A742-46F2-86A0-1A9F8DF97B30}" dt="2022-04-26T15:38:51.746" v="4189" actId="1076"/>
          <ac:picMkLst>
            <pc:docMk/>
            <pc:sldMk cId="546884287" sldId="307"/>
            <ac:picMk id="15" creationId="{EE450AB6-C5C4-4888-87FC-FD8884C85098}"/>
          </ac:picMkLst>
        </pc:picChg>
        <pc:picChg chg="add del mod">
          <ac:chgData name="Giuseppe Cancello Tortora" userId="5d31be39-cc6c-4094-ae43-27cded715861" providerId="ADAL" clId="{C7909652-A742-46F2-86A0-1A9F8DF97B30}" dt="2022-04-26T15:29:46.095" v="3903" actId="478"/>
          <ac:picMkLst>
            <pc:docMk/>
            <pc:sldMk cId="546884287" sldId="307"/>
            <ac:picMk id="27" creationId="{426DF979-7BD3-4D0A-B5CB-6373381C4FFC}"/>
          </ac:picMkLst>
        </pc:picChg>
        <pc:picChg chg="mod">
          <ac:chgData name="Giuseppe Cancello Tortora" userId="5d31be39-cc6c-4094-ae43-27cded715861" providerId="ADAL" clId="{C7909652-A742-46F2-86A0-1A9F8DF97B30}" dt="2022-04-26T15:39:25.888" v="4197" actId="1076"/>
          <ac:picMkLst>
            <pc:docMk/>
            <pc:sldMk cId="546884287" sldId="307"/>
            <ac:picMk id="3074" creationId="{D2930C0F-4F20-4236-AF13-38C7D327041F}"/>
          </ac:picMkLst>
        </pc:picChg>
      </pc:sldChg>
      <pc:sldChg chg="addSp delSp modSp add mod ord">
        <pc:chgData name="Giuseppe Cancello Tortora" userId="5d31be39-cc6c-4094-ae43-27cded715861" providerId="ADAL" clId="{C7909652-A742-46F2-86A0-1A9F8DF97B30}" dt="2022-04-26T15:50:38.897" v="4250" actId="1076"/>
        <pc:sldMkLst>
          <pc:docMk/>
          <pc:sldMk cId="3549375256" sldId="308"/>
        </pc:sldMkLst>
        <pc:spChg chg="mod">
          <ac:chgData name="Giuseppe Cancello Tortora" userId="5d31be39-cc6c-4094-ae43-27cded715861" providerId="ADAL" clId="{C7909652-A742-46F2-86A0-1A9F8DF97B30}" dt="2022-04-26T15:36:24.956" v="3957" actId="1076"/>
          <ac:spMkLst>
            <pc:docMk/>
            <pc:sldMk cId="3549375256" sldId="308"/>
            <ac:spMk id="5" creationId="{D57CB928-97DD-415E-9F23-46F45DCF3F20}"/>
          </ac:spMkLst>
        </pc:spChg>
        <pc:spChg chg="del">
          <ac:chgData name="Giuseppe Cancello Tortora" userId="5d31be39-cc6c-4094-ae43-27cded715861" providerId="ADAL" clId="{C7909652-A742-46F2-86A0-1A9F8DF97B30}" dt="2022-04-26T15:29:55.888" v="3906" actId="478"/>
          <ac:spMkLst>
            <pc:docMk/>
            <pc:sldMk cId="3549375256" sldId="308"/>
            <ac:spMk id="10" creationId="{2E93D717-63F7-46F5-89DB-13CF71194A1B}"/>
          </ac:spMkLst>
        </pc:spChg>
        <pc:spChg chg="mod">
          <ac:chgData name="Giuseppe Cancello Tortora" userId="5d31be39-cc6c-4094-ae43-27cded715861" providerId="ADAL" clId="{C7909652-A742-46F2-86A0-1A9F8DF97B30}" dt="2022-04-26T15:36:42.003" v="3961" actId="1076"/>
          <ac:spMkLst>
            <pc:docMk/>
            <pc:sldMk cId="3549375256" sldId="308"/>
            <ac:spMk id="11" creationId="{20CBDC66-0409-496F-BB9D-B4D924873B47}"/>
          </ac:spMkLst>
        </pc:spChg>
        <pc:spChg chg="add del mod">
          <ac:chgData name="Giuseppe Cancello Tortora" userId="5d31be39-cc6c-4094-ae43-27cded715861" providerId="ADAL" clId="{C7909652-A742-46F2-86A0-1A9F8DF97B30}" dt="2022-04-26T15:35:50.516" v="3951"/>
          <ac:spMkLst>
            <pc:docMk/>
            <pc:sldMk cId="3549375256" sldId="308"/>
            <ac:spMk id="16" creationId="{EE38DE87-99E7-4A91-8D23-0253FF830D70}"/>
          </ac:spMkLst>
        </pc:spChg>
        <pc:spChg chg="del">
          <ac:chgData name="Giuseppe Cancello Tortora" userId="5d31be39-cc6c-4094-ae43-27cded715861" providerId="ADAL" clId="{C7909652-A742-46F2-86A0-1A9F8DF97B30}" dt="2022-04-26T15:29:55.888" v="3906" actId="478"/>
          <ac:spMkLst>
            <pc:docMk/>
            <pc:sldMk cId="3549375256" sldId="308"/>
            <ac:spMk id="17" creationId="{8454339B-17CB-4A1D-B1B9-31825F96F920}"/>
          </ac:spMkLst>
        </pc:spChg>
        <pc:spChg chg="del">
          <ac:chgData name="Giuseppe Cancello Tortora" userId="5d31be39-cc6c-4094-ae43-27cded715861" providerId="ADAL" clId="{C7909652-A742-46F2-86A0-1A9F8DF97B30}" dt="2022-04-26T15:29:55.888" v="3906" actId="478"/>
          <ac:spMkLst>
            <pc:docMk/>
            <pc:sldMk cId="3549375256" sldId="308"/>
            <ac:spMk id="19" creationId="{1E17AB29-C001-40B9-A5AC-46A2D40B8896}"/>
          </ac:spMkLst>
        </pc:spChg>
        <pc:spChg chg="del">
          <ac:chgData name="Giuseppe Cancello Tortora" userId="5d31be39-cc6c-4094-ae43-27cded715861" providerId="ADAL" clId="{C7909652-A742-46F2-86A0-1A9F8DF97B30}" dt="2022-04-26T15:29:55.888" v="3906" actId="478"/>
          <ac:spMkLst>
            <pc:docMk/>
            <pc:sldMk cId="3549375256" sldId="308"/>
            <ac:spMk id="23" creationId="{7BA12E6C-8EEE-4B4C-9B1B-785B615CEBFE}"/>
          </ac:spMkLst>
        </pc:spChg>
        <pc:spChg chg="del">
          <ac:chgData name="Giuseppe Cancello Tortora" userId="5d31be39-cc6c-4094-ae43-27cded715861" providerId="ADAL" clId="{C7909652-A742-46F2-86A0-1A9F8DF97B30}" dt="2022-04-26T15:29:55.888" v="3906" actId="478"/>
          <ac:spMkLst>
            <pc:docMk/>
            <pc:sldMk cId="3549375256" sldId="308"/>
            <ac:spMk id="24" creationId="{652C0985-6D3C-495F-9FD8-5CE036CC6F1A}"/>
          </ac:spMkLst>
        </pc:spChg>
        <pc:spChg chg="mod">
          <ac:chgData name="Giuseppe Cancello Tortora" userId="5d31be39-cc6c-4094-ae43-27cded715861" providerId="ADAL" clId="{C7909652-A742-46F2-86A0-1A9F8DF97B30}" dt="2022-04-26T15:36:35.409" v="3959" actId="1076"/>
          <ac:spMkLst>
            <pc:docMk/>
            <pc:sldMk cId="3549375256" sldId="308"/>
            <ac:spMk id="25" creationId="{013B0D18-7EA6-45BF-8204-B41BF03AA6F2}"/>
          </ac:spMkLst>
        </pc:spChg>
        <pc:picChg chg="add mod">
          <ac:chgData name="Giuseppe Cancello Tortora" userId="5d31be39-cc6c-4094-ae43-27cded715861" providerId="ADAL" clId="{C7909652-A742-46F2-86A0-1A9F8DF97B30}" dt="2022-04-26T15:50:38.897" v="4250" actId="1076"/>
          <ac:picMkLst>
            <pc:docMk/>
            <pc:sldMk cId="3549375256" sldId="308"/>
            <ac:picMk id="3" creationId="{AAC78465-D652-4D07-BCC0-4BF80C3AEAD6}"/>
          </ac:picMkLst>
        </pc:picChg>
        <pc:picChg chg="del">
          <ac:chgData name="Giuseppe Cancello Tortora" userId="5d31be39-cc6c-4094-ae43-27cded715861" providerId="ADAL" clId="{C7909652-A742-46F2-86A0-1A9F8DF97B30}" dt="2022-04-26T15:29:55.888" v="3906" actId="478"/>
          <ac:picMkLst>
            <pc:docMk/>
            <pc:sldMk cId="3549375256" sldId="308"/>
            <ac:picMk id="4" creationId="{548F8182-880D-4512-8EA5-8EC68D062D47}"/>
          </ac:picMkLst>
        </pc:picChg>
        <pc:picChg chg="del">
          <ac:chgData name="Giuseppe Cancello Tortora" userId="5d31be39-cc6c-4094-ae43-27cded715861" providerId="ADAL" clId="{C7909652-A742-46F2-86A0-1A9F8DF97B30}" dt="2022-04-26T15:29:55.888" v="3906" actId="478"/>
          <ac:picMkLst>
            <pc:docMk/>
            <pc:sldMk cId="3549375256" sldId="308"/>
            <ac:picMk id="9" creationId="{E1A0D876-A79E-47DA-9B57-2673D009C2A0}"/>
          </ac:picMkLst>
        </pc:picChg>
        <pc:picChg chg="del">
          <ac:chgData name="Giuseppe Cancello Tortora" userId="5d31be39-cc6c-4094-ae43-27cded715861" providerId="ADAL" clId="{C7909652-A742-46F2-86A0-1A9F8DF97B30}" dt="2022-04-26T15:29:55.888" v="3906" actId="478"/>
          <ac:picMkLst>
            <pc:docMk/>
            <pc:sldMk cId="3549375256" sldId="308"/>
            <ac:picMk id="15" creationId="{EE450AB6-C5C4-4888-87FC-FD8884C85098}"/>
          </ac:picMkLst>
        </pc:picChg>
        <pc:picChg chg="mod">
          <ac:chgData name="Giuseppe Cancello Tortora" userId="5d31be39-cc6c-4094-ae43-27cded715861" providerId="ADAL" clId="{C7909652-A742-46F2-86A0-1A9F8DF97B30}" dt="2022-04-26T15:36:45.555" v="3962" actId="1076"/>
          <ac:picMkLst>
            <pc:docMk/>
            <pc:sldMk cId="3549375256" sldId="308"/>
            <ac:picMk id="27" creationId="{426DF979-7BD3-4D0A-B5CB-6373381C4FFC}"/>
          </ac:picMkLst>
        </pc:picChg>
      </pc:sldChg>
      <pc:sldChg chg="addSp modSp mod">
        <pc:chgData name="Giuseppe Cancello Tortora" userId="5d31be39-cc6c-4094-ae43-27cded715861" providerId="ADAL" clId="{C7909652-A742-46F2-86A0-1A9F8DF97B30}" dt="2022-04-27T08:11:53.546" v="4394" actId="1076"/>
        <pc:sldMkLst>
          <pc:docMk/>
          <pc:sldMk cId="3389992442" sldId="310"/>
        </pc:sldMkLst>
        <pc:spChg chg="mod">
          <ac:chgData name="Giuseppe Cancello Tortora" userId="5d31be39-cc6c-4094-ae43-27cded715861" providerId="ADAL" clId="{C7909652-A742-46F2-86A0-1A9F8DF97B30}" dt="2022-04-27T08:06:40.618" v="4391" actId="14100"/>
          <ac:spMkLst>
            <pc:docMk/>
            <pc:sldMk cId="3389992442" sldId="310"/>
            <ac:spMk id="16" creationId="{FA8A17B4-8E40-48F0-AB91-3083E50B411A}"/>
          </ac:spMkLst>
        </pc:spChg>
        <pc:spChg chg="mod">
          <ac:chgData name="Giuseppe Cancello Tortora" userId="5d31be39-cc6c-4094-ae43-27cded715861" providerId="ADAL" clId="{C7909652-A742-46F2-86A0-1A9F8DF97B30}" dt="2022-04-27T08:11:47.142" v="4393" actId="20577"/>
          <ac:spMkLst>
            <pc:docMk/>
            <pc:sldMk cId="3389992442" sldId="310"/>
            <ac:spMk id="21" creationId="{B311DC9E-8655-4089-AD25-A280A687CB80}"/>
          </ac:spMkLst>
        </pc:spChg>
        <pc:spChg chg="mod">
          <ac:chgData name="Giuseppe Cancello Tortora" userId="5d31be39-cc6c-4094-ae43-27cded715861" providerId="ADAL" clId="{C7909652-A742-46F2-86A0-1A9F8DF97B30}" dt="2022-04-27T08:11:53.546" v="4394" actId="1076"/>
          <ac:spMkLst>
            <pc:docMk/>
            <pc:sldMk cId="3389992442" sldId="310"/>
            <ac:spMk id="22" creationId="{23A62606-4C64-44AC-8DCC-B5089F02F8AE}"/>
          </ac:spMkLst>
        </pc:spChg>
        <pc:picChg chg="add mod">
          <ac:chgData name="Giuseppe Cancello Tortora" userId="5d31be39-cc6c-4094-ae43-27cded715861" providerId="ADAL" clId="{C7909652-A742-46F2-86A0-1A9F8DF97B30}" dt="2022-04-27T07:49:14.337" v="4288" actId="14100"/>
          <ac:picMkLst>
            <pc:docMk/>
            <pc:sldMk cId="3389992442" sldId="310"/>
            <ac:picMk id="3" creationId="{23923667-9456-486D-8CDB-3D6EAE4E5CA3}"/>
          </ac:picMkLst>
        </pc:picChg>
        <pc:picChg chg="mod">
          <ac:chgData name="Giuseppe Cancello Tortora" userId="5d31be39-cc6c-4094-ae43-27cded715861" providerId="ADAL" clId="{C7909652-A742-46F2-86A0-1A9F8DF97B30}" dt="2022-04-27T08:06:50.655" v="4392" actId="1076"/>
          <ac:picMkLst>
            <pc:docMk/>
            <pc:sldMk cId="3389992442" sldId="310"/>
            <ac:picMk id="5" creationId="{C8A138CA-071D-4129-868F-24455260A6E3}"/>
          </ac:picMkLst>
        </pc:picChg>
      </pc:sldChg>
      <pc:sldChg chg="addSp delSp modSp add mod modAnim">
        <pc:chgData name="Giuseppe Cancello Tortora" userId="5d31be39-cc6c-4094-ae43-27cded715861" providerId="ADAL" clId="{C7909652-A742-46F2-86A0-1A9F8DF97B30}" dt="2022-04-27T10:03:01.445" v="4950"/>
        <pc:sldMkLst>
          <pc:docMk/>
          <pc:sldMk cId="3169088192" sldId="314"/>
        </pc:sldMkLst>
        <pc:spChg chg="add del mod">
          <ac:chgData name="Giuseppe Cancello Tortora" userId="5d31be39-cc6c-4094-ae43-27cded715861" providerId="ADAL" clId="{C7909652-A742-46F2-86A0-1A9F8DF97B30}" dt="2022-04-27T10:01:05.782" v="4947" actId="20577"/>
          <ac:spMkLst>
            <pc:docMk/>
            <pc:sldMk cId="3169088192" sldId="314"/>
            <ac:spMk id="5" creationId="{D57CB928-97DD-415E-9F23-46F45DCF3F20}"/>
          </ac:spMkLst>
        </pc:spChg>
        <pc:spChg chg="del">
          <ac:chgData name="Giuseppe Cancello Tortora" userId="5d31be39-cc6c-4094-ae43-27cded715861" providerId="ADAL" clId="{C7909652-A742-46F2-86A0-1A9F8DF97B30}" dt="2022-04-27T09:12:33.688" v="4641" actId="478"/>
          <ac:spMkLst>
            <pc:docMk/>
            <pc:sldMk cId="3169088192" sldId="314"/>
            <ac:spMk id="12" creationId="{47C5939D-90D7-4B0C-8C44-8D2D454168AA}"/>
          </ac:spMkLst>
        </pc:spChg>
        <pc:spChg chg="del">
          <ac:chgData name="Giuseppe Cancello Tortora" userId="5d31be39-cc6c-4094-ae43-27cded715861" providerId="ADAL" clId="{C7909652-A742-46F2-86A0-1A9F8DF97B30}" dt="2022-04-27T09:12:40.724" v="4643" actId="478"/>
          <ac:spMkLst>
            <pc:docMk/>
            <pc:sldMk cId="3169088192" sldId="314"/>
            <ac:spMk id="16" creationId="{D11A94F9-C790-407C-859C-0E0CA6674BE5}"/>
          </ac:spMkLst>
        </pc:spChg>
        <pc:spChg chg="del">
          <ac:chgData name="Giuseppe Cancello Tortora" userId="5d31be39-cc6c-4094-ae43-27cded715861" providerId="ADAL" clId="{C7909652-A742-46F2-86A0-1A9F8DF97B30}" dt="2022-04-27T09:12:44.201" v="4644" actId="478"/>
          <ac:spMkLst>
            <pc:docMk/>
            <pc:sldMk cId="3169088192" sldId="314"/>
            <ac:spMk id="18" creationId="{66A558BE-C521-45BF-80FE-3E020414FCD5}"/>
          </ac:spMkLst>
        </pc:spChg>
        <pc:spChg chg="mod">
          <ac:chgData name="Giuseppe Cancello Tortora" userId="5d31be39-cc6c-4094-ae43-27cded715861" providerId="ADAL" clId="{C7909652-A742-46F2-86A0-1A9F8DF97B30}" dt="2022-04-27T09:20:16.270" v="4889" actId="1076"/>
          <ac:spMkLst>
            <pc:docMk/>
            <pc:sldMk cId="3169088192" sldId="314"/>
            <ac:spMk id="19" creationId="{456C3833-B3A0-4815-B5C5-F478FC7C777D}"/>
          </ac:spMkLst>
        </pc:spChg>
        <pc:picChg chg="del">
          <ac:chgData name="Giuseppe Cancello Tortora" userId="5d31be39-cc6c-4094-ae43-27cded715861" providerId="ADAL" clId="{C7909652-A742-46F2-86A0-1A9F8DF97B30}" dt="2022-04-27T09:12:29.171" v="4638" actId="478"/>
          <ac:picMkLst>
            <pc:docMk/>
            <pc:sldMk cId="3169088192" sldId="314"/>
            <ac:picMk id="3" creationId="{D24F8960-BB93-4AE7-899F-E0EB44D6D5D0}"/>
          </ac:picMkLst>
        </pc:picChg>
        <pc:picChg chg="add mod">
          <ac:chgData name="Giuseppe Cancello Tortora" userId="5d31be39-cc6c-4094-ae43-27cded715861" providerId="ADAL" clId="{C7909652-A742-46F2-86A0-1A9F8DF97B30}" dt="2022-04-27T10:01:11.384" v="4948" actId="1076"/>
          <ac:picMkLst>
            <pc:docMk/>
            <pc:sldMk cId="3169088192" sldId="314"/>
            <ac:picMk id="4" creationId="{A23C8815-6F73-4986-8EDC-9C23215B1438}"/>
          </ac:picMkLst>
        </pc:picChg>
        <pc:picChg chg="del">
          <ac:chgData name="Giuseppe Cancello Tortora" userId="5d31be39-cc6c-4094-ae43-27cded715861" providerId="ADAL" clId="{C7909652-A742-46F2-86A0-1A9F8DF97B30}" dt="2022-04-27T09:12:40.724" v="4643" actId="478"/>
          <ac:picMkLst>
            <pc:docMk/>
            <pc:sldMk cId="3169088192" sldId="314"/>
            <ac:picMk id="6" creationId="{A61EE248-F148-4B6E-8C2B-A11C76AD9E97}"/>
          </ac:picMkLst>
        </pc:picChg>
        <pc:picChg chg="del">
          <ac:chgData name="Giuseppe Cancello Tortora" userId="5d31be39-cc6c-4094-ae43-27cded715861" providerId="ADAL" clId="{C7909652-A742-46F2-86A0-1A9F8DF97B30}" dt="2022-04-27T09:12:40.724" v="4643" actId="478"/>
          <ac:picMkLst>
            <pc:docMk/>
            <pc:sldMk cId="3169088192" sldId="314"/>
            <ac:picMk id="8" creationId="{532F6F4D-39E6-4CDC-B2EC-3AE285E68BD0}"/>
          </ac:picMkLst>
        </pc:picChg>
        <pc:picChg chg="add mod">
          <ac:chgData name="Giuseppe Cancello Tortora" userId="5d31be39-cc6c-4094-ae43-27cded715861" providerId="ADAL" clId="{C7909652-A742-46F2-86A0-1A9F8DF97B30}" dt="2022-04-27T09:57:45.313" v="4924" actId="1076"/>
          <ac:picMkLst>
            <pc:docMk/>
            <pc:sldMk cId="3169088192" sldId="314"/>
            <ac:picMk id="9" creationId="{F2B651DE-B5A0-4FAF-BDA5-6A1C2091EADF}"/>
          </ac:picMkLst>
        </pc:picChg>
        <pc:picChg chg="add del mod">
          <ac:chgData name="Giuseppe Cancello Tortora" userId="5d31be39-cc6c-4094-ae43-27cded715861" providerId="ADAL" clId="{C7909652-A742-46F2-86A0-1A9F8DF97B30}" dt="2022-04-27T10:00:50.548" v="4938" actId="478"/>
          <ac:picMkLst>
            <pc:docMk/>
            <pc:sldMk cId="3169088192" sldId="314"/>
            <ac:picMk id="11" creationId="{79FD1E99-0299-4E0D-BFF6-917FFBC55105}"/>
          </ac:picMkLst>
        </pc:picChg>
      </pc:sldChg>
      <pc:sldChg chg="delSp modSp new mod modTransition modAnim">
        <pc:chgData name="Giuseppe Cancello Tortora" userId="5d31be39-cc6c-4094-ae43-27cded715861" providerId="ADAL" clId="{C7909652-A742-46F2-86A0-1A9F8DF97B30}" dt="2022-04-27T10:21:47.337" v="4994"/>
        <pc:sldMkLst>
          <pc:docMk/>
          <pc:sldMk cId="2784624749" sldId="315"/>
        </pc:sldMkLst>
        <pc:spChg chg="del">
          <ac:chgData name="Giuseppe Cancello Tortora" userId="5d31be39-cc6c-4094-ae43-27cded715861" providerId="ADAL" clId="{C7909652-A742-46F2-86A0-1A9F8DF97B30}" dt="2022-04-27T10:17:23.178" v="4952" actId="478"/>
          <ac:spMkLst>
            <pc:docMk/>
            <pc:sldMk cId="2784624749" sldId="315"/>
            <ac:spMk id="2" creationId="{457A8A5B-E734-4E20-BE20-3C93781A20B2}"/>
          </ac:spMkLst>
        </pc:spChg>
        <pc:spChg chg="mod">
          <ac:chgData name="Giuseppe Cancello Tortora" userId="5d31be39-cc6c-4094-ae43-27cded715861" providerId="ADAL" clId="{C7909652-A742-46F2-86A0-1A9F8DF97B30}" dt="2022-04-27T10:18:02.776" v="4990" actId="1076"/>
          <ac:spMkLst>
            <pc:docMk/>
            <pc:sldMk cId="2784624749" sldId="315"/>
            <ac:spMk id="3" creationId="{242468E7-FB3D-4CCB-A476-A0691DDE675D}"/>
          </ac:spMkLst>
        </pc:spChg>
      </pc:sldChg>
      <pc:sldMasterChg chg="modTransition modSldLayout">
        <pc:chgData name="Giuseppe Cancello Tortora" userId="5d31be39-cc6c-4094-ae43-27cded715861" providerId="ADAL" clId="{C7909652-A742-46F2-86A0-1A9F8DF97B30}" dt="2022-04-26T13:01:04.093" v="1479"/>
        <pc:sldMasterMkLst>
          <pc:docMk/>
          <pc:sldMasterMk cId="3324062465" sldId="2147484452"/>
        </pc:sldMasterMkLst>
        <pc:sldLayoutChg chg="modTransition">
          <pc:chgData name="Giuseppe Cancello Tortora" userId="5d31be39-cc6c-4094-ae43-27cded715861" providerId="ADAL" clId="{C7909652-A742-46F2-86A0-1A9F8DF97B30}" dt="2022-04-26T13:01:04.093" v="1479"/>
          <pc:sldLayoutMkLst>
            <pc:docMk/>
            <pc:sldMasterMk cId="3324062465" sldId="2147484452"/>
            <pc:sldLayoutMk cId="1053340724" sldId="2147484453"/>
          </pc:sldLayoutMkLst>
        </pc:sldLayoutChg>
        <pc:sldLayoutChg chg="modTransition">
          <pc:chgData name="Giuseppe Cancello Tortora" userId="5d31be39-cc6c-4094-ae43-27cded715861" providerId="ADAL" clId="{C7909652-A742-46F2-86A0-1A9F8DF97B30}" dt="2022-04-26T13:01:04.093" v="1479"/>
          <pc:sldLayoutMkLst>
            <pc:docMk/>
            <pc:sldMasterMk cId="3324062465" sldId="2147484452"/>
            <pc:sldLayoutMk cId="1887840124" sldId="2147484454"/>
          </pc:sldLayoutMkLst>
        </pc:sldLayoutChg>
        <pc:sldLayoutChg chg="modTransition">
          <pc:chgData name="Giuseppe Cancello Tortora" userId="5d31be39-cc6c-4094-ae43-27cded715861" providerId="ADAL" clId="{C7909652-A742-46F2-86A0-1A9F8DF97B30}" dt="2022-04-26T13:01:04.093" v="1479"/>
          <pc:sldLayoutMkLst>
            <pc:docMk/>
            <pc:sldMasterMk cId="3324062465" sldId="2147484452"/>
            <pc:sldLayoutMk cId="456216597" sldId="2147484455"/>
          </pc:sldLayoutMkLst>
        </pc:sldLayoutChg>
        <pc:sldLayoutChg chg="modTransition">
          <pc:chgData name="Giuseppe Cancello Tortora" userId="5d31be39-cc6c-4094-ae43-27cded715861" providerId="ADAL" clId="{C7909652-A742-46F2-86A0-1A9F8DF97B30}" dt="2022-04-26T13:01:04.093" v="1479"/>
          <pc:sldLayoutMkLst>
            <pc:docMk/>
            <pc:sldMasterMk cId="3324062465" sldId="2147484452"/>
            <pc:sldLayoutMk cId="3820114825" sldId="2147484456"/>
          </pc:sldLayoutMkLst>
        </pc:sldLayoutChg>
        <pc:sldLayoutChg chg="modTransition">
          <pc:chgData name="Giuseppe Cancello Tortora" userId="5d31be39-cc6c-4094-ae43-27cded715861" providerId="ADAL" clId="{C7909652-A742-46F2-86A0-1A9F8DF97B30}" dt="2022-04-26T13:01:04.093" v="1479"/>
          <pc:sldLayoutMkLst>
            <pc:docMk/>
            <pc:sldMasterMk cId="3324062465" sldId="2147484452"/>
            <pc:sldLayoutMk cId="1113292889" sldId="2147484457"/>
          </pc:sldLayoutMkLst>
        </pc:sldLayoutChg>
        <pc:sldLayoutChg chg="modTransition">
          <pc:chgData name="Giuseppe Cancello Tortora" userId="5d31be39-cc6c-4094-ae43-27cded715861" providerId="ADAL" clId="{C7909652-A742-46F2-86A0-1A9F8DF97B30}" dt="2022-04-26T13:01:04.093" v="1479"/>
          <pc:sldLayoutMkLst>
            <pc:docMk/>
            <pc:sldMasterMk cId="3324062465" sldId="2147484452"/>
            <pc:sldLayoutMk cId="1958943869" sldId="2147484458"/>
          </pc:sldLayoutMkLst>
        </pc:sldLayoutChg>
        <pc:sldLayoutChg chg="modTransition">
          <pc:chgData name="Giuseppe Cancello Tortora" userId="5d31be39-cc6c-4094-ae43-27cded715861" providerId="ADAL" clId="{C7909652-A742-46F2-86A0-1A9F8DF97B30}" dt="2022-04-26T13:01:04.093" v="1479"/>
          <pc:sldLayoutMkLst>
            <pc:docMk/>
            <pc:sldMasterMk cId="3324062465" sldId="2147484452"/>
            <pc:sldLayoutMk cId="2293496768" sldId="2147484459"/>
          </pc:sldLayoutMkLst>
        </pc:sldLayoutChg>
        <pc:sldLayoutChg chg="modTransition">
          <pc:chgData name="Giuseppe Cancello Tortora" userId="5d31be39-cc6c-4094-ae43-27cded715861" providerId="ADAL" clId="{C7909652-A742-46F2-86A0-1A9F8DF97B30}" dt="2022-04-26T13:01:04.093" v="1479"/>
          <pc:sldLayoutMkLst>
            <pc:docMk/>
            <pc:sldMasterMk cId="3324062465" sldId="2147484452"/>
            <pc:sldLayoutMk cId="182797935" sldId="2147484460"/>
          </pc:sldLayoutMkLst>
        </pc:sldLayoutChg>
        <pc:sldLayoutChg chg="modTransition">
          <pc:chgData name="Giuseppe Cancello Tortora" userId="5d31be39-cc6c-4094-ae43-27cded715861" providerId="ADAL" clId="{C7909652-A742-46F2-86A0-1A9F8DF97B30}" dt="2022-04-26T13:01:04.093" v="1479"/>
          <pc:sldLayoutMkLst>
            <pc:docMk/>
            <pc:sldMasterMk cId="3324062465" sldId="2147484452"/>
            <pc:sldLayoutMk cId="4276966903" sldId="2147484461"/>
          </pc:sldLayoutMkLst>
        </pc:sldLayoutChg>
        <pc:sldLayoutChg chg="modTransition">
          <pc:chgData name="Giuseppe Cancello Tortora" userId="5d31be39-cc6c-4094-ae43-27cded715861" providerId="ADAL" clId="{C7909652-A742-46F2-86A0-1A9F8DF97B30}" dt="2022-04-26T13:01:04.093" v="1479"/>
          <pc:sldLayoutMkLst>
            <pc:docMk/>
            <pc:sldMasterMk cId="3324062465" sldId="2147484452"/>
            <pc:sldLayoutMk cId="4224438411" sldId="2147484462"/>
          </pc:sldLayoutMkLst>
        </pc:sldLayoutChg>
        <pc:sldLayoutChg chg="modTransition">
          <pc:chgData name="Giuseppe Cancello Tortora" userId="5d31be39-cc6c-4094-ae43-27cded715861" providerId="ADAL" clId="{C7909652-A742-46F2-86A0-1A9F8DF97B30}" dt="2022-04-26T13:01:04.093" v="1479"/>
          <pc:sldLayoutMkLst>
            <pc:docMk/>
            <pc:sldMasterMk cId="3324062465" sldId="2147484452"/>
            <pc:sldLayoutMk cId="3121692692" sldId="2147484463"/>
          </pc:sldLayoutMkLst>
        </pc:sldLayoutChg>
      </pc:sldMasterChg>
      <pc:sldMasterChg chg="modTransition modSldLayout">
        <pc:chgData name="Giuseppe Cancello Tortora" userId="5d31be39-cc6c-4094-ae43-27cded715861" providerId="ADAL" clId="{C7909652-A742-46F2-86A0-1A9F8DF97B30}" dt="2022-04-26T13:03:51.406" v="1493"/>
        <pc:sldMasterMkLst>
          <pc:docMk/>
          <pc:sldMasterMk cId="4012873948" sldId="2147484464"/>
        </pc:sldMasterMkLst>
        <pc:sldLayoutChg chg="modTransition">
          <pc:chgData name="Giuseppe Cancello Tortora" userId="5d31be39-cc6c-4094-ae43-27cded715861" providerId="ADAL" clId="{C7909652-A742-46F2-86A0-1A9F8DF97B30}" dt="2022-04-26T13:03:51.406" v="1493"/>
          <pc:sldLayoutMkLst>
            <pc:docMk/>
            <pc:sldMasterMk cId="4012873948" sldId="2147484464"/>
            <pc:sldLayoutMk cId="716784756" sldId="2147484465"/>
          </pc:sldLayoutMkLst>
        </pc:sldLayoutChg>
        <pc:sldLayoutChg chg="modTransition">
          <pc:chgData name="Giuseppe Cancello Tortora" userId="5d31be39-cc6c-4094-ae43-27cded715861" providerId="ADAL" clId="{C7909652-A742-46F2-86A0-1A9F8DF97B30}" dt="2022-04-26T13:03:51.406" v="1493"/>
          <pc:sldLayoutMkLst>
            <pc:docMk/>
            <pc:sldMasterMk cId="4012873948" sldId="2147484464"/>
            <pc:sldLayoutMk cId="3153005190" sldId="2147484466"/>
          </pc:sldLayoutMkLst>
        </pc:sldLayoutChg>
        <pc:sldLayoutChg chg="modTransition">
          <pc:chgData name="Giuseppe Cancello Tortora" userId="5d31be39-cc6c-4094-ae43-27cded715861" providerId="ADAL" clId="{C7909652-A742-46F2-86A0-1A9F8DF97B30}" dt="2022-04-26T13:03:51.406" v="1493"/>
          <pc:sldLayoutMkLst>
            <pc:docMk/>
            <pc:sldMasterMk cId="4012873948" sldId="2147484464"/>
            <pc:sldLayoutMk cId="631409358" sldId="2147484467"/>
          </pc:sldLayoutMkLst>
        </pc:sldLayoutChg>
        <pc:sldLayoutChg chg="modTransition">
          <pc:chgData name="Giuseppe Cancello Tortora" userId="5d31be39-cc6c-4094-ae43-27cded715861" providerId="ADAL" clId="{C7909652-A742-46F2-86A0-1A9F8DF97B30}" dt="2022-04-26T13:03:51.406" v="1493"/>
          <pc:sldLayoutMkLst>
            <pc:docMk/>
            <pc:sldMasterMk cId="4012873948" sldId="2147484464"/>
            <pc:sldLayoutMk cId="1076018914" sldId="2147484468"/>
          </pc:sldLayoutMkLst>
        </pc:sldLayoutChg>
        <pc:sldLayoutChg chg="modTransition">
          <pc:chgData name="Giuseppe Cancello Tortora" userId="5d31be39-cc6c-4094-ae43-27cded715861" providerId="ADAL" clId="{C7909652-A742-46F2-86A0-1A9F8DF97B30}" dt="2022-04-26T13:03:51.406" v="1493"/>
          <pc:sldLayoutMkLst>
            <pc:docMk/>
            <pc:sldMasterMk cId="4012873948" sldId="2147484464"/>
            <pc:sldLayoutMk cId="2267041716" sldId="2147484469"/>
          </pc:sldLayoutMkLst>
        </pc:sldLayoutChg>
        <pc:sldLayoutChg chg="modTransition">
          <pc:chgData name="Giuseppe Cancello Tortora" userId="5d31be39-cc6c-4094-ae43-27cded715861" providerId="ADAL" clId="{C7909652-A742-46F2-86A0-1A9F8DF97B30}" dt="2022-04-26T13:03:51.406" v="1493"/>
          <pc:sldLayoutMkLst>
            <pc:docMk/>
            <pc:sldMasterMk cId="4012873948" sldId="2147484464"/>
            <pc:sldLayoutMk cId="639970140" sldId="2147484470"/>
          </pc:sldLayoutMkLst>
        </pc:sldLayoutChg>
        <pc:sldLayoutChg chg="modTransition">
          <pc:chgData name="Giuseppe Cancello Tortora" userId="5d31be39-cc6c-4094-ae43-27cded715861" providerId="ADAL" clId="{C7909652-A742-46F2-86A0-1A9F8DF97B30}" dt="2022-04-26T13:03:51.406" v="1493"/>
          <pc:sldLayoutMkLst>
            <pc:docMk/>
            <pc:sldMasterMk cId="4012873948" sldId="2147484464"/>
            <pc:sldLayoutMk cId="529007055" sldId="2147484471"/>
          </pc:sldLayoutMkLst>
        </pc:sldLayoutChg>
        <pc:sldLayoutChg chg="modTransition">
          <pc:chgData name="Giuseppe Cancello Tortora" userId="5d31be39-cc6c-4094-ae43-27cded715861" providerId="ADAL" clId="{C7909652-A742-46F2-86A0-1A9F8DF97B30}" dt="2022-04-26T13:03:51.406" v="1493"/>
          <pc:sldLayoutMkLst>
            <pc:docMk/>
            <pc:sldMasterMk cId="4012873948" sldId="2147484464"/>
            <pc:sldLayoutMk cId="3600319510" sldId="2147484472"/>
          </pc:sldLayoutMkLst>
        </pc:sldLayoutChg>
        <pc:sldLayoutChg chg="modTransition">
          <pc:chgData name="Giuseppe Cancello Tortora" userId="5d31be39-cc6c-4094-ae43-27cded715861" providerId="ADAL" clId="{C7909652-A742-46F2-86A0-1A9F8DF97B30}" dt="2022-04-26T13:03:51.406" v="1493"/>
          <pc:sldLayoutMkLst>
            <pc:docMk/>
            <pc:sldMasterMk cId="4012873948" sldId="2147484464"/>
            <pc:sldLayoutMk cId="2659023037" sldId="2147484473"/>
          </pc:sldLayoutMkLst>
        </pc:sldLayoutChg>
        <pc:sldLayoutChg chg="modTransition">
          <pc:chgData name="Giuseppe Cancello Tortora" userId="5d31be39-cc6c-4094-ae43-27cded715861" providerId="ADAL" clId="{C7909652-A742-46F2-86A0-1A9F8DF97B30}" dt="2022-04-26T13:03:51.406" v="1493"/>
          <pc:sldLayoutMkLst>
            <pc:docMk/>
            <pc:sldMasterMk cId="4012873948" sldId="2147484464"/>
            <pc:sldLayoutMk cId="540613445" sldId="2147484474"/>
          </pc:sldLayoutMkLst>
        </pc:sldLayoutChg>
        <pc:sldLayoutChg chg="modTransition">
          <pc:chgData name="Giuseppe Cancello Tortora" userId="5d31be39-cc6c-4094-ae43-27cded715861" providerId="ADAL" clId="{C7909652-A742-46F2-86A0-1A9F8DF97B30}" dt="2022-04-26T13:03:51.406" v="1493"/>
          <pc:sldLayoutMkLst>
            <pc:docMk/>
            <pc:sldMasterMk cId="4012873948" sldId="2147484464"/>
            <pc:sldLayoutMk cId="3733597634" sldId="2147484475"/>
          </pc:sldLayoutMkLst>
        </pc:sldLayoutChg>
      </pc:sldMasterChg>
    </pc:docChg>
  </pc:docChgLst>
  <pc:docChgLst>
    <pc:chgData name="Andrea Lagna" userId="f4b251e3-b62f-4272-b069-7c9a3f8469cf" providerId="ADAL" clId="{4160C38A-8D7C-44C2-961F-ED317E4C28BA}"/>
    <pc:docChg chg="undo custSel addSld delSld modSld sldOrd">
      <pc:chgData name="Andrea Lagna" userId="f4b251e3-b62f-4272-b069-7c9a3f8469cf" providerId="ADAL" clId="{4160C38A-8D7C-44C2-961F-ED317E4C28BA}" dt="2022-04-27T09:54:49.434" v="3359" actId="20577"/>
      <pc:docMkLst>
        <pc:docMk/>
      </pc:docMkLst>
      <pc:sldChg chg="modSp mod modAnim">
        <pc:chgData name="Andrea Lagna" userId="f4b251e3-b62f-4272-b069-7c9a3f8469cf" providerId="ADAL" clId="{4160C38A-8D7C-44C2-961F-ED317E4C28BA}" dt="2022-04-27T08:03:42.786" v="3270" actId="1076"/>
        <pc:sldMkLst>
          <pc:docMk/>
          <pc:sldMk cId="2260264212" sldId="256"/>
        </pc:sldMkLst>
        <pc:spChg chg="mod">
          <ac:chgData name="Andrea Lagna" userId="f4b251e3-b62f-4272-b069-7c9a3f8469cf" providerId="ADAL" clId="{4160C38A-8D7C-44C2-961F-ED317E4C28BA}" dt="2022-04-27T08:03:42.786" v="3270" actId="1076"/>
          <ac:spMkLst>
            <pc:docMk/>
            <pc:sldMk cId="2260264212" sldId="256"/>
            <ac:spMk id="3" creationId="{0CFE58B5-0BA6-472B-A290-6D1DA3887394}"/>
          </ac:spMkLst>
        </pc:spChg>
        <pc:picChg chg="mod">
          <ac:chgData name="Andrea Lagna" userId="f4b251e3-b62f-4272-b069-7c9a3f8469cf" providerId="ADAL" clId="{4160C38A-8D7C-44C2-961F-ED317E4C28BA}" dt="2022-04-26T13:57:51.385" v="1084" actId="14826"/>
          <ac:picMkLst>
            <pc:docMk/>
            <pc:sldMk cId="2260264212" sldId="256"/>
            <ac:picMk id="146" creationId="{C14E01CF-2530-E16A-F0CF-6C3262590381}"/>
          </ac:picMkLst>
        </pc:picChg>
      </pc:sldChg>
      <pc:sldChg chg="delSp modSp mod setBg">
        <pc:chgData name="Andrea Lagna" userId="f4b251e3-b62f-4272-b069-7c9a3f8469cf" providerId="ADAL" clId="{4160C38A-8D7C-44C2-961F-ED317E4C28BA}" dt="2022-04-27T08:11:42.395" v="3314"/>
        <pc:sldMkLst>
          <pc:docMk/>
          <pc:sldMk cId="736355826" sldId="271"/>
        </pc:sldMkLst>
        <pc:spChg chg="del mod">
          <ac:chgData name="Andrea Lagna" userId="f4b251e3-b62f-4272-b069-7c9a3f8469cf" providerId="ADAL" clId="{4160C38A-8D7C-44C2-961F-ED317E4C28BA}" dt="2022-04-27T07:58:23.153" v="3215" actId="478"/>
          <ac:spMkLst>
            <pc:docMk/>
            <pc:sldMk cId="736355826" sldId="271"/>
            <ac:spMk id="10" creationId="{14F3540B-50EA-4A7A-842C-2CE31CE6B4DC}"/>
          </ac:spMkLst>
        </pc:spChg>
        <pc:spChg chg="mod">
          <ac:chgData name="Andrea Lagna" userId="f4b251e3-b62f-4272-b069-7c9a3f8469cf" providerId="ADAL" clId="{4160C38A-8D7C-44C2-961F-ED317E4C28BA}" dt="2022-04-27T08:04:50.151" v="3312" actId="207"/>
          <ac:spMkLst>
            <pc:docMk/>
            <pc:sldMk cId="736355826" sldId="271"/>
            <ac:spMk id="14" creationId="{98B19613-3559-4D72-8733-8338CF2FEC46}"/>
          </ac:spMkLst>
        </pc:spChg>
        <pc:spChg chg="mod">
          <ac:chgData name="Andrea Lagna" userId="f4b251e3-b62f-4272-b069-7c9a3f8469cf" providerId="ADAL" clId="{4160C38A-8D7C-44C2-961F-ED317E4C28BA}" dt="2022-04-27T08:04:50.151" v="3312" actId="207"/>
          <ac:spMkLst>
            <pc:docMk/>
            <pc:sldMk cId="736355826" sldId="271"/>
            <ac:spMk id="16" creationId="{FA8A17B4-8E40-48F0-AB91-3083E50B411A}"/>
          </ac:spMkLst>
        </pc:spChg>
        <pc:spChg chg="mod">
          <ac:chgData name="Andrea Lagna" userId="f4b251e3-b62f-4272-b069-7c9a3f8469cf" providerId="ADAL" clId="{4160C38A-8D7C-44C2-961F-ED317E4C28BA}" dt="2022-04-27T07:59:00.001" v="3217" actId="27636"/>
          <ac:spMkLst>
            <pc:docMk/>
            <pc:sldMk cId="736355826" sldId="271"/>
            <ac:spMk id="20" creationId="{3DAAC060-B00D-4DA3-8ECC-A988F6A0FD16}"/>
          </ac:spMkLst>
        </pc:spChg>
        <pc:spChg chg="mod">
          <ac:chgData name="Andrea Lagna" userId="f4b251e3-b62f-4272-b069-7c9a3f8469cf" providerId="ADAL" clId="{4160C38A-8D7C-44C2-961F-ED317E4C28BA}" dt="2022-04-27T07:59:07.063" v="3223" actId="21"/>
          <ac:spMkLst>
            <pc:docMk/>
            <pc:sldMk cId="736355826" sldId="271"/>
            <ac:spMk id="21" creationId="{B311DC9E-8655-4089-AD25-A280A687CB80}"/>
          </ac:spMkLst>
        </pc:spChg>
        <pc:spChg chg="del mod">
          <ac:chgData name="Andrea Lagna" userId="f4b251e3-b62f-4272-b069-7c9a3f8469cf" providerId="ADAL" clId="{4160C38A-8D7C-44C2-961F-ED317E4C28BA}" dt="2022-04-27T07:59:17.077" v="3231" actId="478"/>
          <ac:spMkLst>
            <pc:docMk/>
            <pc:sldMk cId="736355826" sldId="271"/>
            <ac:spMk id="22" creationId="{23A62606-4C64-44AC-8DCC-B5089F02F8AE}"/>
          </ac:spMkLst>
        </pc:spChg>
        <pc:spChg chg="mod">
          <ac:chgData name="Andrea Lagna" userId="f4b251e3-b62f-4272-b069-7c9a3f8469cf" providerId="ADAL" clId="{4160C38A-8D7C-44C2-961F-ED317E4C28BA}" dt="2022-04-27T08:11:42.395" v="3314"/>
          <ac:spMkLst>
            <pc:docMk/>
            <pc:sldMk cId="736355826" sldId="271"/>
            <ac:spMk id="26" creationId="{58A9E66E-DE61-411F-B085-AAD0C9A0A645}"/>
          </ac:spMkLst>
        </pc:spChg>
        <pc:grpChg chg="mod">
          <ac:chgData name="Andrea Lagna" userId="f4b251e3-b62f-4272-b069-7c9a3f8469cf" providerId="ADAL" clId="{4160C38A-8D7C-44C2-961F-ED317E4C28BA}" dt="2022-04-27T08:04:50.151" v="3312" actId="207"/>
          <ac:grpSpMkLst>
            <pc:docMk/>
            <pc:sldMk cId="736355826" sldId="271"/>
            <ac:grpSpMk id="4" creationId="{97E86035-BA08-4254-BD6A-8BE81859A430}"/>
          </ac:grpSpMkLst>
        </pc:grpChg>
      </pc:sldChg>
      <pc:sldChg chg="addSp modSp mod modTransition modAnim modNotesTx">
        <pc:chgData name="Andrea Lagna" userId="f4b251e3-b62f-4272-b069-7c9a3f8469cf" providerId="ADAL" clId="{4160C38A-8D7C-44C2-961F-ED317E4C28BA}" dt="2022-04-26T16:27:04.556" v="1886" actId="20577"/>
        <pc:sldMkLst>
          <pc:docMk/>
          <pc:sldMk cId="4137448581" sldId="291"/>
        </pc:sldMkLst>
        <pc:spChg chg="add mod">
          <ac:chgData name="Andrea Lagna" userId="f4b251e3-b62f-4272-b069-7c9a3f8469cf" providerId="ADAL" clId="{4160C38A-8D7C-44C2-961F-ED317E4C28BA}" dt="2022-04-26T13:13:57.446" v="524" actId="20577"/>
          <ac:spMkLst>
            <pc:docMk/>
            <pc:sldMk cId="4137448581" sldId="291"/>
            <ac:spMk id="5" creationId="{49F790C3-4580-444B-85E7-512D45DF58F5}"/>
          </ac:spMkLst>
        </pc:spChg>
        <pc:spChg chg="add mod">
          <ac:chgData name="Andrea Lagna" userId="f4b251e3-b62f-4272-b069-7c9a3f8469cf" providerId="ADAL" clId="{4160C38A-8D7C-44C2-961F-ED317E4C28BA}" dt="2022-04-26T13:01:53.064" v="356" actId="1076"/>
          <ac:spMkLst>
            <pc:docMk/>
            <pc:sldMk cId="4137448581" sldId="291"/>
            <ac:spMk id="6" creationId="{1BDF8926-7261-45D2-848A-46490E7BBB7D}"/>
          </ac:spMkLst>
        </pc:spChg>
        <pc:spChg chg="mod">
          <ac:chgData name="Andrea Lagna" userId="f4b251e3-b62f-4272-b069-7c9a3f8469cf" providerId="ADAL" clId="{4160C38A-8D7C-44C2-961F-ED317E4C28BA}" dt="2022-04-26T11:08:15.819" v="63" actId="20577"/>
          <ac:spMkLst>
            <pc:docMk/>
            <pc:sldMk cId="4137448581" sldId="291"/>
            <ac:spMk id="10" creationId="{002CB999-937A-4032-A3F7-05E3DFD934E2}"/>
          </ac:spMkLst>
        </pc:spChg>
        <pc:picChg chg="mod">
          <ac:chgData name="Andrea Lagna" userId="f4b251e3-b62f-4272-b069-7c9a3f8469cf" providerId="ADAL" clId="{4160C38A-8D7C-44C2-961F-ED317E4C28BA}" dt="2022-04-26T12:52:17.914" v="248" actId="1440"/>
          <ac:picMkLst>
            <pc:docMk/>
            <pc:sldMk cId="4137448581" sldId="291"/>
            <ac:picMk id="2" creationId="{1618351D-FD22-72B0-B241-3FC9FB2006C0}"/>
          </ac:picMkLst>
        </pc:picChg>
        <pc:picChg chg="mod">
          <ac:chgData name="Andrea Lagna" userId="f4b251e3-b62f-4272-b069-7c9a3f8469cf" providerId="ADAL" clId="{4160C38A-8D7C-44C2-961F-ED317E4C28BA}" dt="2022-04-26T12:48:03.240" v="83" actId="1076"/>
          <ac:picMkLst>
            <pc:docMk/>
            <pc:sldMk cId="4137448581" sldId="291"/>
            <ac:picMk id="3" creationId="{B27BC79D-EBC3-9253-D546-395110CFD8D1}"/>
          </ac:picMkLst>
        </pc:picChg>
        <pc:picChg chg="add mod">
          <ac:chgData name="Andrea Lagna" userId="f4b251e3-b62f-4272-b069-7c9a3f8469cf" providerId="ADAL" clId="{4160C38A-8D7C-44C2-961F-ED317E4C28BA}" dt="2022-04-26T13:20:07.673" v="572" actId="14826"/>
          <ac:picMkLst>
            <pc:docMk/>
            <pc:sldMk cId="4137448581" sldId="291"/>
            <ac:picMk id="8" creationId="{2124A4E1-F46E-4FDC-90C3-F134F12C7C40}"/>
          </ac:picMkLst>
        </pc:picChg>
      </pc:sldChg>
      <pc:sldChg chg="addSp delSp modSp mod modNotesTx">
        <pc:chgData name="Andrea Lagna" userId="f4b251e3-b62f-4272-b069-7c9a3f8469cf" providerId="ADAL" clId="{4160C38A-8D7C-44C2-961F-ED317E4C28BA}" dt="2022-04-27T09:54:49.434" v="3359" actId="20577"/>
        <pc:sldMkLst>
          <pc:docMk/>
          <pc:sldMk cId="463140682" sldId="293"/>
        </pc:sldMkLst>
        <pc:spChg chg="add mod">
          <ac:chgData name="Andrea Lagna" userId="f4b251e3-b62f-4272-b069-7c9a3f8469cf" providerId="ADAL" clId="{4160C38A-8D7C-44C2-961F-ED317E4C28BA}" dt="2022-04-27T09:54:11.213" v="3333" actId="6549"/>
          <ac:spMkLst>
            <pc:docMk/>
            <pc:sldMk cId="463140682" sldId="293"/>
            <ac:spMk id="2" creationId="{32AC644E-8047-49A8-A99F-425DE47049F8}"/>
          </ac:spMkLst>
        </pc:spChg>
        <pc:spChg chg="add del">
          <ac:chgData name="Andrea Lagna" userId="f4b251e3-b62f-4272-b069-7c9a3f8469cf" providerId="ADAL" clId="{4160C38A-8D7C-44C2-961F-ED317E4C28BA}" dt="2022-04-26T13:39:12.843" v="710" actId="478"/>
          <ac:spMkLst>
            <pc:docMk/>
            <pc:sldMk cId="463140682" sldId="293"/>
            <ac:spMk id="16" creationId="{D001A8DB-337A-4363-9A09-F98AD498484D}"/>
          </ac:spMkLst>
        </pc:spChg>
        <pc:picChg chg="add mod modCrop">
          <ac:chgData name="Andrea Lagna" userId="f4b251e3-b62f-4272-b069-7c9a3f8469cf" providerId="ADAL" clId="{4160C38A-8D7C-44C2-961F-ED317E4C28BA}" dt="2022-04-26T13:49:27.364" v="1076" actId="1076"/>
          <ac:picMkLst>
            <pc:docMk/>
            <pc:sldMk cId="463140682" sldId="293"/>
            <ac:picMk id="5" creationId="{CFA5F558-F713-40BD-937A-236FDCB3DF36}"/>
          </ac:picMkLst>
        </pc:picChg>
      </pc:sldChg>
      <pc:sldChg chg="modSp add del mod">
        <pc:chgData name="Andrea Lagna" userId="f4b251e3-b62f-4272-b069-7c9a3f8469cf" providerId="ADAL" clId="{4160C38A-8D7C-44C2-961F-ED317E4C28BA}" dt="2022-04-26T12:59:51.464" v="352" actId="47"/>
        <pc:sldMkLst>
          <pc:docMk/>
          <pc:sldMk cId="105769852" sldId="298"/>
        </pc:sldMkLst>
        <pc:spChg chg="mod">
          <ac:chgData name="Andrea Lagna" userId="f4b251e3-b62f-4272-b069-7c9a3f8469cf" providerId="ADAL" clId="{4160C38A-8D7C-44C2-961F-ED317E4C28BA}" dt="2022-04-26T12:46:35.250" v="80" actId="20577"/>
          <ac:spMkLst>
            <pc:docMk/>
            <pc:sldMk cId="105769852" sldId="298"/>
            <ac:spMk id="5" creationId="{49F790C3-4580-444B-85E7-512D45DF58F5}"/>
          </ac:spMkLst>
        </pc:spChg>
      </pc:sldChg>
      <pc:sldChg chg="del">
        <pc:chgData name="Andrea Lagna" userId="f4b251e3-b62f-4272-b069-7c9a3f8469cf" providerId="ADAL" clId="{4160C38A-8D7C-44C2-961F-ED317E4C28BA}" dt="2022-04-26T12:46:25.946" v="76" actId="47"/>
        <pc:sldMkLst>
          <pc:docMk/>
          <pc:sldMk cId="435885035" sldId="298"/>
        </pc:sldMkLst>
      </pc:sldChg>
      <pc:sldChg chg="modSp add del mod">
        <pc:chgData name="Andrea Lagna" userId="f4b251e3-b62f-4272-b069-7c9a3f8469cf" providerId="ADAL" clId="{4160C38A-8D7C-44C2-961F-ED317E4C28BA}" dt="2022-04-26T12:59:52.783" v="353" actId="47"/>
        <pc:sldMkLst>
          <pc:docMk/>
          <pc:sldMk cId="176558305" sldId="299"/>
        </pc:sldMkLst>
        <pc:spChg chg="mod">
          <ac:chgData name="Andrea Lagna" userId="f4b251e3-b62f-4272-b069-7c9a3f8469cf" providerId="ADAL" clId="{4160C38A-8D7C-44C2-961F-ED317E4C28BA}" dt="2022-04-26T12:46:38.598" v="82" actId="20577"/>
          <ac:spMkLst>
            <pc:docMk/>
            <pc:sldMk cId="176558305" sldId="299"/>
            <ac:spMk id="5" creationId="{49F790C3-4580-444B-85E7-512D45DF58F5}"/>
          </ac:spMkLst>
        </pc:spChg>
      </pc:sldChg>
      <pc:sldChg chg="addSp delSp modSp add mod addAnim delAnim modAnim modNotesTx">
        <pc:chgData name="Andrea Lagna" userId="f4b251e3-b62f-4272-b069-7c9a3f8469cf" providerId="ADAL" clId="{4160C38A-8D7C-44C2-961F-ED317E4C28BA}" dt="2022-04-26T16:36:13.403" v="2227" actId="20577"/>
        <pc:sldMkLst>
          <pc:docMk/>
          <pc:sldMk cId="975242630" sldId="301"/>
        </pc:sldMkLst>
        <pc:spChg chg="mod">
          <ac:chgData name="Andrea Lagna" userId="f4b251e3-b62f-4272-b069-7c9a3f8469cf" providerId="ADAL" clId="{4160C38A-8D7C-44C2-961F-ED317E4C28BA}" dt="2022-04-26T13:14:07.461" v="528" actId="20577"/>
          <ac:spMkLst>
            <pc:docMk/>
            <pc:sldMk cId="975242630" sldId="301"/>
            <ac:spMk id="5" creationId="{49F790C3-4580-444B-85E7-512D45DF58F5}"/>
          </ac:spMkLst>
        </pc:spChg>
        <pc:spChg chg="mod">
          <ac:chgData name="Andrea Lagna" userId="f4b251e3-b62f-4272-b069-7c9a3f8469cf" providerId="ADAL" clId="{4160C38A-8D7C-44C2-961F-ED317E4C28BA}" dt="2022-04-26T16:27:48.391" v="1891" actId="115"/>
          <ac:spMkLst>
            <pc:docMk/>
            <pc:sldMk cId="975242630" sldId="301"/>
            <ac:spMk id="6" creationId="{1BDF8926-7261-45D2-848A-46490E7BBB7D}"/>
          </ac:spMkLst>
        </pc:spChg>
        <pc:picChg chg="mod">
          <ac:chgData name="Andrea Lagna" userId="f4b251e3-b62f-4272-b069-7c9a3f8469cf" providerId="ADAL" clId="{4160C38A-8D7C-44C2-961F-ED317E4C28BA}" dt="2022-04-26T13:00:55.688" v="355" actId="14826"/>
          <ac:picMkLst>
            <pc:docMk/>
            <pc:sldMk cId="975242630" sldId="301"/>
            <ac:picMk id="2" creationId="{1618351D-FD22-72B0-B241-3FC9FB2006C0}"/>
          </ac:picMkLst>
        </pc:picChg>
        <pc:picChg chg="add del mod modCrop">
          <ac:chgData name="Andrea Lagna" userId="f4b251e3-b62f-4272-b069-7c9a3f8469cf" providerId="ADAL" clId="{4160C38A-8D7C-44C2-961F-ED317E4C28BA}" dt="2022-04-26T16:32:41.837" v="1892" actId="14826"/>
          <ac:picMkLst>
            <pc:docMk/>
            <pc:sldMk cId="975242630" sldId="301"/>
            <ac:picMk id="3" creationId="{B27BC79D-EBC3-9253-D546-395110CFD8D1}"/>
          </ac:picMkLst>
        </pc:picChg>
        <pc:picChg chg="mod">
          <ac:chgData name="Andrea Lagna" userId="f4b251e3-b62f-4272-b069-7c9a3f8469cf" providerId="ADAL" clId="{4160C38A-8D7C-44C2-961F-ED317E4C28BA}" dt="2022-04-26T13:20:24.436" v="573" actId="14826"/>
          <ac:picMkLst>
            <pc:docMk/>
            <pc:sldMk cId="975242630" sldId="301"/>
            <ac:picMk id="8" creationId="{2124A4E1-F46E-4FDC-90C3-F134F12C7C40}"/>
          </ac:picMkLst>
        </pc:picChg>
      </pc:sldChg>
      <pc:sldChg chg="delSp modSp add mod delAnim modNotesTx">
        <pc:chgData name="Andrea Lagna" userId="f4b251e3-b62f-4272-b069-7c9a3f8469cf" providerId="ADAL" clId="{4160C38A-8D7C-44C2-961F-ED317E4C28BA}" dt="2022-04-26T16:39:16.935" v="2416" actId="20577"/>
        <pc:sldMkLst>
          <pc:docMk/>
          <pc:sldMk cId="175192331" sldId="302"/>
        </pc:sldMkLst>
        <pc:spChg chg="mod">
          <ac:chgData name="Andrea Lagna" userId="f4b251e3-b62f-4272-b069-7c9a3f8469cf" providerId="ADAL" clId="{4160C38A-8D7C-44C2-961F-ED317E4C28BA}" dt="2022-04-26T13:14:12.951" v="532" actId="20577"/>
          <ac:spMkLst>
            <pc:docMk/>
            <pc:sldMk cId="175192331" sldId="302"/>
            <ac:spMk id="5" creationId="{49F790C3-4580-444B-85E7-512D45DF58F5}"/>
          </ac:spMkLst>
        </pc:spChg>
        <pc:spChg chg="mod">
          <ac:chgData name="Andrea Lagna" userId="f4b251e3-b62f-4272-b069-7c9a3f8469cf" providerId="ADAL" clId="{4160C38A-8D7C-44C2-961F-ED317E4C28BA}" dt="2022-04-26T13:17:36.523" v="542" actId="115"/>
          <ac:spMkLst>
            <pc:docMk/>
            <pc:sldMk cId="175192331" sldId="302"/>
            <ac:spMk id="6" creationId="{1BDF8926-7261-45D2-848A-46490E7BBB7D}"/>
          </ac:spMkLst>
        </pc:spChg>
        <pc:picChg chg="mod modCrop">
          <ac:chgData name="Andrea Lagna" userId="f4b251e3-b62f-4272-b069-7c9a3f8469cf" providerId="ADAL" clId="{4160C38A-8D7C-44C2-961F-ED317E4C28BA}" dt="2022-04-26T13:10:31.720" v="518" actId="14826"/>
          <ac:picMkLst>
            <pc:docMk/>
            <pc:sldMk cId="175192331" sldId="302"/>
            <ac:picMk id="2" creationId="{1618351D-FD22-72B0-B241-3FC9FB2006C0}"/>
          </ac:picMkLst>
        </pc:picChg>
        <pc:picChg chg="del">
          <ac:chgData name="Andrea Lagna" userId="f4b251e3-b62f-4272-b069-7c9a3f8469cf" providerId="ADAL" clId="{4160C38A-8D7C-44C2-961F-ED317E4C28BA}" dt="2022-04-26T13:10:26.043" v="517" actId="478"/>
          <ac:picMkLst>
            <pc:docMk/>
            <pc:sldMk cId="175192331" sldId="302"/>
            <ac:picMk id="3" creationId="{B27BC79D-EBC3-9253-D546-395110CFD8D1}"/>
          </ac:picMkLst>
        </pc:picChg>
        <pc:picChg chg="mod">
          <ac:chgData name="Andrea Lagna" userId="f4b251e3-b62f-4272-b069-7c9a3f8469cf" providerId="ADAL" clId="{4160C38A-8D7C-44C2-961F-ED317E4C28BA}" dt="2022-04-26T13:20:35.789" v="574" actId="14826"/>
          <ac:picMkLst>
            <pc:docMk/>
            <pc:sldMk cId="175192331" sldId="302"/>
            <ac:picMk id="8" creationId="{2124A4E1-F46E-4FDC-90C3-F134F12C7C40}"/>
          </ac:picMkLst>
        </pc:picChg>
      </pc:sldChg>
      <pc:sldChg chg="modSp add mod ord modAnim modNotesTx">
        <pc:chgData name="Andrea Lagna" userId="f4b251e3-b62f-4272-b069-7c9a3f8469cf" providerId="ADAL" clId="{4160C38A-8D7C-44C2-961F-ED317E4C28BA}" dt="2022-04-26T16:42:39.858" v="2715" actId="20577"/>
        <pc:sldMkLst>
          <pc:docMk/>
          <pc:sldMk cId="4289649078" sldId="303"/>
        </pc:sldMkLst>
        <pc:spChg chg="mod">
          <ac:chgData name="Andrea Lagna" userId="f4b251e3-b62f-4272-b069-7c9a3f8469cf" providerId="ADAL" clId="{4160C38A-8D7C-44C2-961F-ED317E4C28BA}" dt="2022-04-26T13:14:32.159" v="536" actId="20577"/>
          <ac:spMkLst>
            <pc:docMk/>
            <pc:sldMk cId="4289649078" sldId="303"/>
            <ac:spMk id="5" creationId="{49F790C3-4580-444B-85E7-512D45DF58F5}"/>
          </ac:spMkLst>
        </pc:spChg>
        <pc:spChg chg="mod">
          <ac:chgData name="Andrea Lagna" userId="f4b251e3-b62f-4272-b069-7c9a3f8469cf" providerId="ADAL" clId="{4160C38A-8D7C-44C2-961F-ED317E4C28BA}" dt="2022-04-26T13:21:29.383" v="588" actId="20577"/>
          <ac:spMkLst>
            <pc:docMk/>
            <pc:sldMk cId="4289649078" sldId="303"/>
            <ac:spMk id="6" creationId="{1BDF8926-7261-45D2-848A-46490E7BBB7D}"/>
          </ac:spMkLst>
        </pc:spChg>
        <pc:picChg chg="mod modCrop">
          <ac:chgData name="Andrea Lagna" userId="f4b251e3-b62f-4272-b069-7c9a3f8469cf" providerId="ADAL" clId="{4160C38A-8D7C-44C2-961F-ED317E4C28BA}" dt="2022-04-26T13:16:46.197" v="540" actId="18131"/>
          <ac:picMkLst>
            <pc:docMk/>
            <pc:sldMk cId="4289649078" sldId="303"/>
            <ac:picMk id="2" creationId="{1618351D-FD22-72B0-B241-3FC9FB2006C0}"/>
          </ac:picMkLst>
        </pc:picChg>
        <pc:picChg chg="mod">
          <ac:chgData name="Andrea Lagna" userId="f4b251e3-b62f-4272-b069-7c9a3f8469cf" providerId="ADAL" clId="{4160C38A-8D7C-44C2-961F-ED317E4C28BA}" dt="2022-04-26T13:16:52.009" v="541" actId="14826"/>
          <ac:picMkLst>
            <pc:docMk/>
            <pc:sldMk cId="4289649078" sldId="303"/>
            <ac:picMk id="3" creationId="{B27BC79D-EBC3-9253-D546-395110CFD8D1}"/>
          </ac:picMkLst>
        </pc:picChg>
        <pc:picChg chg="mod">
          <ac:chgData name="Andrea Lagna" userId="f4b251e3-b62f-4272-b069-7c9a3f8469cf" providerId="ADAL" clId="{4160C38A-8D7C-44C2-961F-ED317E4C28BA}" dt="2022-04-26T13:14:44.463" v="537" actId="14826"/>
          <ac:picMkLst>
            <pc:docMk/>
            <pc:sldMk cId="4289649078" sldId="303"/>
            <ac:picMk id="8" creationId="{2124A4E1-F46E-4FDC-90C3-F134F12C7C40}"/>
          </ac:picMkLst>
        </pc:picChg>
      </pc:sldChg>
      <pc:sldChg chg="delSp modSp add mod delAnim modNotesTx">
        <pc:chgData name="Andrea Lagna" userId="f4b251e3-b62f-4272-b069-7c9a3f8469cf" providerId="ADAL" clId="{4160C38A-8D7C-44C2-961F-ED317E4C28BA}" dt="2022-04-26T16:51:33.120" v="2988" actId="20577"/>
        <pc:sldMkLst>
          <pc:docMk/>
          <pc:sldMk cId="3959260682" sldId="304"/>
        </pc:sldMkLst>
        <pc:spChg chg="del mod">
          <ac:chgData name="Andrea Lagna" userId="f4b251e3-b62f-4272-b069-7c9a3f8469cf" providerId="ADAL" clId="{4160C38A-8D7C-44C2-961F-ED317E4C28BA}" dt="2022-04-26T13:22:17.780" v="600" actId="478"/>
          <ac:spMkLst>
            <pc:docMk/>
            <pc:sldMk cId="3959260682" sldId="304"/>
            <ac:spMk id="5" creationId="{49F790C3-4580-444B-85E7-512D45DF58F5}"/>
          </ac:spMkLst>
        </pc:spChg>
        <pc:spChg chg="mod">
          <ac:chgData name="Andrea Lagna" userId="f4b251e3-b62f-4272-b069-7c9a3f8469cf" providerId="ADAL" clId="{4160C38A-8D7C-44C2-961F-ED317E4C28BA}" dt="2022-04-26T16:51:33.120" v="2988" actId="20577"/>
          <ac:spMkLst>
            <pc:docMk/>
            <pc:sldMk cId="3959260682" sldId="304"/>
            <ac:spMk id="6" creationId="{1BDF8926-7261-45D2-848A-46490E7BBB7D}"/>
          </ac:spMkLst>
        </pc:spChg>
        <pc:spChg chg="mod">
          <ac:chgData name="Andrea Lagna" userId="f4b251e3-b62f-4272-b069-7c9a3f8469cf" providerId="ADAL" clId="{4160C38A-8D7C-44C2-961F-ED317E4C28BA}" dt="2022-04-26T13:22:02.282" v="594" actId="20577"/>
          <ac:spMkLst>
            <pc:docMk/>
            <pc:sldMk cId="3959260682" sldId="304"/>
            <ac:spMk id="10" creationId="{002CB999-937A-4032-A3F7-05E3DFD934E2}"/>
          </ac:spMkLst>
        </pc:spChg>
        <pc:picChg chg="mod modCrop">
          <ac:chgData name="Andrea Lagna" userId="f4b251e3-b62f-4272-b069-7c9a3f8469cf" providerId="ADAL" clId="{4160C38A-8D7C-44C2-961F-ED317E4C28BA}" dt="2022-04-26T13:25:35.747" v="612" actId="18131"/>
          <ac:picMkLst>
            <pc:docMk/>
            <pc:sldMk cId="3959260682" sldId="304"/>
            <ac:picMk id="2" creationId="{1618351D-FD22-72B0-B241-3FC9FB2006C0}"/>
          </ac:picMkLst>
        </pc:picChg>
        <pc:picChg chg="mod modCrop">
          <ac:chgData name="Andrea Lagna" userId="f4b251e3-b62f-4272-b069-7c9a3f8469cf" providerId="ADAL" clId="{4160C38A-8D7C-44C2-961F-ED317E4C28BA}" dt="2022-04-26T13:26:03.927" v="617" actId="732"/>
          <ac:picMkLst>
            <pc:docMk/>
            <pc:sldMk cId="3959260682" sldId="304"/>
            <ac:picMk id="3" creationId="{B27BC79D-EBC3-9253-D546-395110CFD8D1}"/>
          </ac:picMkLst>
        </pc:picChg>
        <pc:picChg chg="del">
          <ac:chgData name="Andrea Lagna" userId="f4b251e3-b62f-4272-b069-7c9a3f8469cf" providerId="ADAL" clId="{4160C38A-8D7C-44C2-961F-ED317E4C28BA}" dt="2022-04-26T13:24:05.242" v="601" actId="478"/>
          <ac:picMkLst>
            <pc:docMk/>
            <pc:sldMk cId="3959260682" sldId="304"/>
            <ac:picMk id="8" creationId="{2124A4E1-F46E-4FDC-90C3-F134F12C7C40}"/>
          </ac:picMkLst>
        </pc:picChg>
      </pc:sldChg>
      <pc:sldChg chg="setBg">
        <pc:chgData name="Andrea Lagna" userId="f4b251e3-b62f-4272-b069-7c9a3f8469cf" providerId="ADAL" clId="{4160C38A-8D7C-44C2-961F-ED317E4C28BA}" dt="2022-04-27T08:04:12.951" v="3309"/>
        <pc:sldMkLst>
          <pc:docMk/>
          <pc:sldMk cId="3389992442" sldId="310"/>
        </pc:sldMkLst>
      </pc:sldChg>
    </pc:docChg>
  </pc:docChgLst>
  <pc:docChgLst>
    <pc:chgData name="Martina Marino" userId="5b696a2f-595b-48fd-9307-7b8f50f6727d" providerId="ADAL" clId="{987E9FC0-2058-4191-BB4E-840469EF4F51}"/>
    <pc:docChg chg="undo custSel modSld">
      <pc:chgData name="Martina Marino" userId="5b696a2f-595b-48fd-9307-7b8f50f6727d" providerId="ADAL" clId="{987E9FC0-2058-4191-BB4E-840469EF4F51}" dt="2022-04-27T13:15:32.100" v="14" actId="20577"/>
      <pc:docMkLst>
        <pc:docMk/>
      </pc:docMkLst>
      <pc:sldChg chg="modNotesTx">
        <pc:chgData name="Martina Marino" userId="5b696a2f-595b-48fd-9307-7b8f50f6727d" providerId="ADAL" clId="{987E9FC0-2058-4191-BB4E-840469EF4F51}" dt="2022-04-27T13:13:10.604" v="0" actId="20577"/>
        <pc:sldMkLst>
          <pc:docMk/>
          <pc:sldMk cId="736355826" sldId="271"/>
        </pc:sldMkLst>
      </pc:sldChg>
      <pc:sldChg chg="modNotesTx">
        <pc:chgData name="Martina Marino" userId="5b696a2f-595b-48fd-9307-7b8f50f6727d" providerId="ADAL" clId="{987E9FC0-2058-4191-BB4E-840469EF4F51}" dt="2022-04-27T13:13:30.890" v="2" actId="20577"/>
        <pc:sldMkLst>
          <pc:docMk/>
          <pc:sldMk cId="4292251395" sldId="274"/>
        </pc:sldMkLst>
      </pc:sldChg>
      <pc:sldChg chg="modNotesTx">
        <pc:chgData name="Martina Marino" userId="5b696a2f-595b-48fd-9307-7b8f50f6727d" providerId="ADAL" clId="{987E9FC0-2058-4191-BB4E-840469EF4F51}" dt="2022-04-27T13:15:16.417" v="13" actId="20577"/>
        <pc:sldMkLst>
          <pc:docMk/>
          <pc:sldMk cId="4153911957" sldId="278"/>
        </pc:sldMkLst>
      </pc:sldChg>
      <pc:sldChg chg="modNotesTx">
        <pc:chgData name="Martina Marino" userId="5b696a2f-595b-48fd-9307-7b8f50f6727d" providerId="ADAL" clId="{987E9FC0-2058-4191-BB4E-840469EF4F51}" dt="2022-04-27T13:13:35.483" v="3" actId="20577"/>
        <pc:sldMkLst>
          <pc:docMk/>
          <pc:sldMk cId="205776097" sldId="282"/>
        </pc:sldMkLst>
      </pc:sldChg>
      <pc:sldChg chg="modNotesTx">
        <pc:chgData name="Martina Marino" userId="5b696a2f-595b-48fd-9307-7b8f50f6727d" providerId="ADAL" clId="{987E9FC0-2058-4191-BB4E-840469EF4F51}" dt="2022-04-27T13:13:45.152" v="4" actId="20577"/>
        <pc:sldMkLst>
          <pc:docMk/>
          <pc:sldMk cId="3430654703" sldId="290"/>
        </pc:sldMkLst>
      </pc:sldChg>
      <pc:sldChg chg="modNotesTx">
        <pc:chgData name="Martina Marino" userId="5b696a2f-595b-48fd-9307-7b8f50f6727d" providerId="ADAL" clId="{987E9FC0-2058-4191-BB4E-840469EF4F51}" dt="2022-04-27T13:13:48.807" v="5" actId="20577"/>
        <pc:sldMkLst>
          <pc:docMk/>
          <pc:sldMk cId="4137448581" sldId="291"/>
        </pc:sldMkLst>
      </pc:sldChg>
      <pc:sldChg chg="modNotesTx">
        <pc:chgData name="Martina Marino" userId="5b696a2f-595b-48fd-9307-7b8f50f6727d" providerId="ADAL" clId="{987E9FC0-2058-4191-BB4E-840469EF4F51}" dt="2022-04-27T13:14:30.788" v="10" actId="20577"/>
        <pc:sldMkLst>
          <pc:docMk/>
          <pc:sldMk cId="463140682" sldId="293"/>
        </pc:sldMkLst>
      </pc:sldChg>
      <pc:sldChg chg="modNotesTx">
        <pc:chgData name="Martina Marino" userId="5b696a2f-595b-48fd-9307-7b8f50f6727d" providerId="ADAL" clId="{987E9FC0-2058-4191-BB4E-840469EF4F51}" dt="2022-04-27T13:14:08.837" v="6" actId="20577"/>
        <pc:sldMkLst>
          <pc:docMk/>
          <pc:sldMk cId="975242630" sldId="301"/>
        </pc:sldMkLst>
      </pc:sldChg>
      <pc:sldChg chg="modNotesTx">
        <pc:chgData name="Martina Marino" userId="5b696a2f-595b-48fd-9307-7b8f50f6727d" providerId="ADAL" clId="{987E9FC0-2058-4191-BB4E-840469EF4F51}" dt="2022-04-27T13:14:17.098" v="7" actId="20577"/>
        <pc:sldMkLst>
          <pc:docMk/>
          <pc:sldMk cId="175192331" sldId="302"/>
        </pc:sldMkLst>
      </pc:sldChg>
      <pc:sldChg chg="modNotesTx">
        <pc:chgData name="Martina Marino" userId="5b696a2f-595b-48fd-9307-7b8f50f6727d" providerId="ADAL" clId="{987E9FC0-2058-4191-BB4E-840469EF4F51}" dt="2022-04-27T13:14:20.631" v="8" actId="20577"/>
        <pc:sldMkLst>
          <pc:docMk/>
          <pc:sldMk cId="4289649078" sldId="303"/>
        </pc:sldMkLst>
      </pc:sldChg>
      <pc:sldChg chg="modNotesTx">
        <pc:chgData name="Martina Marino" userId="5b696a2f-595b-48fd-9307-7b8f50f6727d" providerId="ADAL" clId="{987E9FC0-2058-4191-BB4E-840469EF4F51}" dt="2022-04-27T13:14:24.646" v="9" actId="20577"/>
        <pc:sldMkLst>
          <pc:docMk/>
          <pc:sldMk cId="3959260682" sldId="304"/>
        </pc:sldMkLst>
      </pc:sldChg>
      <pc:sldChg chg="modNotesTx">
        <pc:chgData name="Martina Marino" userId="5b696a2f-595b-48fd-9307-7b8f50f6727d" providerId="ADAL" clId="{987E9FC0-2058-4191-BB4E-840469EF4F51}" dt="2022-04-27T13:15:32.100" v="14" actId="20577"/>
        <pc:sldMkLst>
          <pc:docMk/>
          <pc:sldMk cId="3549375256" sldId="308"/>
        </pc:sldMkLst>
      </pc:sldChg>
      <pc:sldChg chg="modNotesTx">
        <pc:chgData name="Martina Marino" userId="5b696a2f-595b-48fd-9307-7b8f50f6727d" providerId="ADAL" clId="{987E9FC0-2058-4191-BB4E-840469EF4F51}" dt="2022-04-27T13:13:27.895" v="1" actId="6549"/>
        <pc:sldMkLst>
          <pc:docMk/>
          <pc:sldMk cId="1357902779" sldId="309"/>
        </pc:sldMkLst>
      </pc:sldChg>
    </pc:docChg>
  </pc:docChgLst>
  <pc:docChgLst>
    <pc:chgData name="Andrea Lagna" userId="S::a.lagna1@studenti.unipi.it::f4b251e3-b62f-4272-b069-7c9a3f8469cf" providerId="AD" clId="Web-{7CC45C3B-C732-5BF4-59B5-7C04D1F766F7}"/>
    <pc:docChg chg="addSld modSld">
      <pc:chgData name="Andrea Lagna" userId="S::a.lagna1@studenti.unipi.it::f4b251e3-b62f-4272-b069-7c9a3f8469cf" providerId="AD" clId="Web-{7CC45C3B-C732-5BF4-59B5-7C04D1F766F7}" dt="2022-04-26T11:05:04.313" v="41"/>
      <pc:docMkLst>
        <pc:docMk/>
      </pc:docMkLst>
      <pc:sldChg chg="addSp modSp">
        <pc:chgData name="Andrea Lagna" userId="S::a.lagna1@studenti.unipi.it::f4b251e3-b62f-4272-b069-7c9a3f8469cf" providerId="AD" clId="Web-{7CC45C3B-C732-5BF4-59B5-7C04D1F766F7}" dt="2022-04-26T10:14:46.045" v="5" actId="1076"/>
        <pc:sldMkLst>
          <pc:docMk/>
          <pc:sldMk cId="4156633109" sldId="277"/>
        </pc:sldMkLst>
        <pc:picChg chg="add mod">
          <ac:chgData name="Andrea Lagna" userId="S::a.lagna1@studenti.unipi.it::f4b251e3-b62f-4272-b069-7c9a3f8469cf" providerId="AD" clId="Web-{7CC45C3B-C732-5BF4-59B5-7C04D1F766F7}" dt="2022-04-26T10:14:46.045" v="5" actId="1076"/>
          <ac:picMkLst>
            <pc:docMk/>
            <pc:sldMk cId="4156633109" sldId="277"/>
            <ac:picMk id="2" creationId="{3BDB031E-3F58-6F70-F840-0676847BFFAD}"/>
          </ac:picMkLst>
        </pc:picChg>
      </pc:sldChg>
      <pc:sldChg chg="addSp modSp">
        <pc:chgData name="Andrea Lagna" userId="S::a.lagna1@studenti.unipi.it::f4b251e3-b62f-4272-b069-7c9a3f8469cf" providerId="AD" clId="Web-{7CC45C3B-C732-5BF4-59B5-7C04D1F766F7}" dt="2022-04-26T11:05:04.313" v="41"/>
        <pc:sldMkLst>
          <pc:docMk/>
          <pc:sldMk cId="4137448581" sldId="291"/>
        </pc:sldMkLst>
        <pc:spChg chg="mod">
          <ac:chgData name="Andrea Lagna" userId="S::a.lagna1@studenti.unipi.it::f4b251e3-b62f-4272-b069-7c9a3f8469cf" providerId="AD" clId="Web-{7CC45C3B-C732-5BF4-59B5-7C04D1F766F7}" dt="2022-04-26T11:01:24.352" v="19" actId="20577"/>
          <ac:spMkLst>
            <pc:docMk/>
            <pc:sldMk cId="4137448581" sldId="291"/>
            <ac:spMk id="10" creationId="{002CB999-937A-4032-A3F7-05E3DFD934E2}"/>
          </ac:spMkLst>
        </pc:spChg>
        <pc:picChg chg="add mod modCrop">
          <ac:chgData name="Andrea Lagna" userId="S::a.lagna1@studenti.unipi.it::f4b251e3-b62f-4272-b069-7c9a3f8469cf" providerId="AD" clId="Web-{7CC45C3B-C732-5BF4-59B5-7C04D1F766F7}" dt="2022-04-26T11:05:04.313" v="41"/>
          <ac:picMkLst>
            <pc:docMk/>
            <pc:sldMk cId="4137448581" sldId="291"/>
            <ac:picMk id="2" creationId="{1618351D-FD22-72B0-B241-3FC9FB2006C0}"/>
          </ac:picMkLst>
        </pc:picChg>
        <pc:picChg chg="add mod modCrop">
          <ac:chgData name="Andrea Lagna" userId="S::a.lagna1@studenti.unipi.it::f4b251e3-b62f-4272-b069-7c9a3f8469cf" providerId="AD" clId="Web-{7CC45C3B-C732-5BF4-59B5-7C04D1F766F7}" dt="2022-04-26T11:04:33.343" v="35" actId="1076"/>
          <ac:picMkLst>
            <pc:docMk/>
            <pc:sldMk cId="4137448581" sldId="291"/>
            <ac:picMk id="3" creationId="{B27BC79D-EBC3-9253-D546-395110CFD8D1}"/>
          </ac:picMkLst>
        </pc:picChg>
      </pc:sldChg>
      <pc:sldChg chg="modSp">
        <pc:chgData name="Andrea Lagna" userId="S::a.lagna1@studenti.unipi.it::f4b251e3-b62f-4272-b069-7c9a3f8469cf" providerId="AD" clId="Web-{7CC45C3B-C732-5BF4-59B5-7C04D1F766F7}" dt="2022-04-26T09:38:45.822" v="1" actId="688"/>
        <pc:sldMkLst>
          <pc:docMk/>
          <pc:sldMk cId="4255442817" sldId="292"/>
        </pc:sldMkLst>
        <pc:spChg chg="mod">
          <ac:chgData name="Andrea Lagna" userId="S::a.lagna1@studenti.unipi.it::f4b251e3-b62f-4272-b069-7c9a3f8469cf" providerId="AD" clId="Web-{7CC45C3B-C732-5BF4-59B5-7C04D1F766F7}" dt="2022-04-26T09:38:45.822" v="1" actId="688"/>
          <ac:spMkLst>
            <pc:docMk/>
            <pc:sldMk cId="4255442817" sldId="292"/>
            <ac:spMk id="34" creationId="{D3F51FEB-38FB-4F6C-9F7B-2F2AFAB65463}"/>
          </ac:spMkLst>
        </pc:spChg>
      </pc:sldChg>
      <pc:sldChg chg="add replId">
        <pc:chgData name="Andrea Lagna" userId="S::a.lagna1@studenti.unipi.it::f4b251e3-b62f-4272-b069-7c9a3f8469cf" providerId="AD" clId="Web-{7CC45C3B-C732-5BF4-59B5-7C04D1F766F7}" dt="2022-04-26T11:01:03.258" v="6"/>
        <pc:sldMkLst>
          <pc:docMk/>
          <pc:sldMk cId="435885035" sldId="298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894EE3-1BF4-45B3-8C4B-EC8A588D55C4}" type="doc">
      <dgm:prSet loTypeId="urn:microsoft.com/office/officeart/2005/8/layout/process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EAE1528-D911-4E84-AAEF-0F05B3755B04}">
      <dgm:prSet custT="1"/>
      <dgm:spPr/>
      <dgm:t>
        <a:bodyPr/>
        <a:lstStyle/>
        <a:p>
          <a:r>
            <a:rPr lang="it-IT" sz="1800">
              <a:latin typeface="Book Antiqua" panose="02040602050305030304" pitchFamily="18" charset="0"/>
            </a:rPr>
            <a:t>25% </a:t>
          </a:r>
          <a:r>
            <a:rPr lang="en-US" sz="1800">
              <a:latin typeface="Book Antiqua" panose="02040602050305030304" pitchFamily="18" charset="0"/>
            </a:rPr>
            <a:t>of police-reported crashes involve some form of driver inattention such as the driver is distracted, fatigued or </a:t>
          </a:r>
          <a:r>
            <a:rPr lang="it-IT" sz="1800">
              <a:latin typeface="Book Antiqua" panose="02040602050305030304" pitchFamily="18" charset="0"/>
            </a:rPr>
            <a:t>lost in thought</a:t>
          </a:r>
          <a:endParaRPr lang="en-US" sz="1800">
            <a:latin typeface="Book Antiqua" panose="02040602050305030304" pitchFamily="18" charset="0"/>
          </a:endParaRPr>
        </a:p>
      </dgm:t>
    </dgm:pt>
    <dgm:pt modelId="{CBE37E6D-0D4B-4899-B7C5-B44506E01089}" type="sibTrans" cxnId="{6B983041-2427-4E3E-B1CC-16A52C78E06B}">
      <dgm:prSet/>
      <dgm:spPr/>
      <dgm:t>
        <a:bodyPr/>
        <a:lstStyle/>
        <a:p>
          <a:endParaRPr lang="en-US" sz="1800">
            <a:latin typeface="Book Antiqua" panose="02040602050305030304" pitchFamily="18" charset="0"/>
          </a:endParaRPr>
        </a:p>
      </dgm:t>
    </dgm:pt>
    <dgm:pt modelId="{7966FB29-32E0-42B2-914E-EBE91267E8B9}" type="parTrans" cxnId="{6B983041-2427-4E3E-B1CC-16A52C78E06B}">
      <dgm:prSet/>
      <dgm:spPr/>
      <dgm:t>
        <a:bodyPr/>
        <a:lstStyle/>
        <a:p>
          <a:endParaRPr lang="en-US" sz="1800">
            <a:latin typeface="Book Antiqua" panose="02040602050305030304" pitchFamily="18" charset="0"/>
          </a:endParaRPr>
        </a:p>
      </dgm:t>
    </dgm:pt>
    <dgm:pt modelId="{A18C0FCB-9F30-4188-A514-EBB91AA17BAF}">
      <dgm:prSet custT="1"/>
      <dgm:spPr/>
      <dgm:t>
        <a:bodyPr/>
        <a:lstStyle/>
        <a:p>
          <a:r>
            <a:rPr lang="it-IT" sz="1800">
              <a:latin typeface="Book Antiqua" panose="02040602050305030304" pitchFamily="18" charset="0"/>
            </a:rPr>
            <a:t>Vehicle manufacturers, </a:t>
          </a:r>
          <a:r>
            <a:rPr lang="en-US" sz="1800">
              <a:latin typeface="Book Antiqua" panose="02040602050305030304" pitchFamily="18" charset="0"/>
            </a:rPr>
            <a:t>suppliers, start-ups and researchers are devoting more and more resources to better understand and measure the causes of driver distraction and inattention</a:t>
          </a:r>
        </a:p>
      </dgm:t>
    </dgm:pt>
    <dgm:pt modelId="{1EAD6891-251B-4D17-AF3D-1539CE209C3F}" type="sibTrans" cxnId="{E9766FD0-57EA-4643-A211-4E86967028C6}">
      <dgm:prSet/>
      <dgm:spPr/>
      <dgm:t>
        <a:bodyPr/>
        <a:lstStyle/>
        <a:p>
          <a:endParaRPr lang="it-IT" sz="1800">
            <a:latin typeface="Book Antiqua" panose="02040602050305030304" pitchFamily="18" charset="0"/>
          </a:endParaRPr>
        </a:p>
      </dgm:t>
    </dgm:pt>
    <dgm:pt modelId="{BBF11441-A47B-462D-8E46-4DFA1B47FDC4}" type="parTrans" cxnId="{E9766FD0-57EA-4643-A211-4E86967028C6}">
      <dgm:prSet/>
      <dgm:spPr/>
      <dgm:t>
        <a:bodyPr/>
        <a:lstStyle/>
        <a:p>
          <a:endParaRPr lang="it-IT" sz="1800">
            <a:latin typeface="Book Antiqua" panose="02040602050305030304" pitchFamily="18" charset="0"/>
          </a:endParaRPr>
        </a:p>
      </dgm:t>
    </dgm:pt>
    <dgm:pt modelId="{5FA5BF76-77C0-4404-ADE6-E338190CA6D1}">
      <dgm:prSet custT="1"/>
      <dgm:spPr/>
      <dgm:t>
        <a:bodyPr/>
        <a:lstStyle/>
        <a:p>
          <a:r>
            <a:rPr lang="en-US" sz="1800">
              <a:latin typeface="Book Antiqua" panose="02040602050305030304" pitchFamily="18" charset="0"/>
            </a:rPr>
            <a:t>Developing of warning and prevention mechanisms for drivers and increasing the automation level of vehicles</a:t>
          </a:r>
        </a:p>
      </dgm:t>
    </dgm:pt>
    <dgm:pt modelId="{2B890411-35A5-450F-90EB-A10D0E9C3AEB}" type="sibTrans" cxnId="{8F4035AC-6AA9-41F7-83EB-BE205F5EB301}">
      <dgm:prSet/>
      <dgm:spPr/>
      <dgm:t>
        <a:bodyPr/>
        <a:lstStyle/>
        <a:p>
          <a:endParaRPr lang="en-US" sz="1800">
            <a:latin typeface="Book Antiqua" panose="02040602050305030304" pitchFamily="18" charset="0"/>
          </a:endParaRPr>
        </a:p>
      </dgm:t>
    </dgm:pt>
    <dgm:pt modelId="{EB79F69D-EAE8-4955-8497-4E32CEC166EA}" type="parTrans" cxnId="{8F4035AC-6AA9-41F7-83EB-BE205F5EB301}">
      <dgm:prSet/>
      <dgm:spPr/>
      <dgm:t>
        <a:bodyPr/>
        <a:lstStyle/>
        <a:p>
          <a:endParaRPr lang="en-US" sz="1800">
            <a:latin typeface="Book Antiqua" panose="02040602050305030304" pitchFamily="18" charset="0"/>
          </a:endParaRPr>
        </a:p>
      </dgm:t>
    </dgm:pt>
    <dgm:pt modelId="{D4BCD825-6001-45B2-B019-781088730D4B}" type="pres">
      <dgm:prSet presAssocID="{5E894EE3-1BF4-45B3-8C4B-EC8A588D55C4}" presName="Name0" presStyleCnt="0">
        <dgm:presLayoutVars>
          <dgm:dir/>
          <dgm:animLvl val="lvl"/>
          <dgm:resizeHandles val="exact"/>
        </dgm:presLayoutVars>
      </dgm:prSet>
      <dgm:spPr/>
    </dgm:pt>
    <dgm:pt modelId="{24F7F186-241E-4B7E-99B3-82C2907652B1}" type="pres">
      <dgm:prSet presAssocID="{5FA5BF76-77C0-4404-ADE6-E338190CA6D1}" presName="boxAndChildren" presStyleCnt="0"/>
      <dgm:spPr/>
    </dgm:pt>
    <dgm:pt modelId="{3220C0FB-3D2C-4DEA-AADF-2972AF6A7768}" type="pres">
      <dgm:prSet presAssocID="{5FA5BF76-77C0-4404-ADE6-E338190CA6D1}" presName="parentTextBox" presStyleLbl="node1" presStyleIdx="0" presStyleCnt="3" custLinFactNeighborY="1070"/>
      <dgm:spPr/>
    </dgm:pt>
    <dgm:pt modelId="{715C52E3-9F8E-4CF2-99E3-C640501F4A11}" type="pres">
      <dgm:prSet presAssocID="{1EAD6891-251B-4D17-AF3D-1539CE209C3F}" presName="sp" presStyleCnt="0"/>
      <dgm:spPr/>
    </dgm:pt>
    <dgm:pt modelId="{D280DD95-4121-4BA8-876F-098474937510}" type="pres">
      <dgm:prSet presAssocID="{A18C0FCB-9F30-4188-A514-EBB91AA17BAF}" presName="arrowAndChildren" presStyleCnt="0"/>
      <dgm:spPr/>
    </dgm:pt>
    <dgm:pt modelId="{6ED918CC-7E12-4B83-9B82-6F75F3E628E7}" type="pres">
      <dgm:prSet presAssocID="{A18C0FCB-9F30-4188-A514-EBB91AA17BAF}" presName="parentTextArrow" presStyleLbl="node1" presStyleIdx="1" presStyleCnt="3"/>
      <dgm:spPr/>
    </dgm:pt>
    <dgm:pt modelId="{BC102890-92C4-4B3F-ABF3-5C533C29F584}" type="pres">
      <dgm:prSet presAssocID="{CBE37E6D-0D4B-4899-B7C5-B44506E01089}" presName="sp" presStyleCnt="0"/>
      <dgm:spPr/>
    </dgm:pt>
    <dgm:pt modelId="{DA83A341-6D1A-40EC-97D4-6ECB9DD21FD3}" type="pres">
      <dgm:prSet presAssocID="{DEAE1528-D911-4E84-AAEF-0F05B3755B04}" presName="arrowAndChildren" presStyleCnt="0"/>
      <dgm:spPr/>
    </dgm:pt>
    <dgm:pt modelId="{ECBDC8A8-C07E-41C2-833E-0C14D21F8062}" type="pres">
      <dgm:prSet presAssocID="{DEAE1528-D911-4E84-AAEF-0F05B3755B04}" presName="parentTextArrow" presStyleLbl="node1" presStyleIdx="2" presStyleCnt="3" custLinFactNeighborX="-8073"/>
      <dgm:spPr/>
    </dgm:pt>
  </dgm:ptLst>
  <dgm:cxnLst>
    <dgm:cxn modelId="{6B983041-2427-4E3E-B1CC-16A52C78E06B}" srcId="{5E894EE3-1BF4-45B3-8C4B-EC8A588D55C4}" destId="{DEAE1528-D911-4E84-AAEF-0F05B3755B04}" srcOrd="0" destOrd="0" parTransId="{7966FB29-32E0-42B2-914E-EBE91267E8B9}" sibTransId="{CBE37E6D-0D4B-4899-B7C5-B44506E01089}"/>
    <dgm:cxn modelId="{F744F54E-9A77-45F9-B6CC-2B94C9486D70}" type="presOf" srcId="{5E894EE3-1BF4-45B3-8C4B-EC8A588D55C4}" destId="{D4BCD825-6001-45B2-B019-781088730D4B}" srcOrd="0" destOrd="0" presId="urn:microsoft.com/office/officeart/2005/8/layout/process4"/>
    <dgm:cxn modelId="{3769F692-1A5C-438A-BAFF-A9A5D08AB926}" type="presOf" srcId="{A18C0FCB-9F30-4188-A514-EBB91AA17BAF}" destId="{6ED918CC-7E12-4B83-9B82-6F75F3E628E7}" srcOrd="0" destOrd="0" presId="urn:microsoft.com/office/officeart/2005/8/layout/process4"/>
    <dgm:cxn modelId="{1EE09995-FD78-4291-8A5B-16B784E60DC4}" type="presOf" srcId="{5FA5BF76-77C0-4404-ADE6-E338190CA6D1}" destId="{3220C0FB-3D2C-4DEA-AADF-2972AF6A7768}" srcOrd="0" destOrd="0" presId="urn:microsoft.com/office/officeart/2005/8/layout/process4"/>
    <dgm:cxn modelId="{8F4035AC-6AA9-41F7-83EB-BE205F5EB301}" srcId="{5E894EE3-1BF4-45B3-8C4B-EC8A588D55C4}" destId="{5FA5BF76-77C0-4404-ADE6-E338190CA6D1}" srcOrd="2" destOrd="0" parTransId="{EB79F69D-EAE8-4955-8497-4E32CEC166EA}" sibTransId="{2B890411-35A5-450F-90EB-A10D0E9C3AEB}"/>
    <dgm:cxn modelId="{8021A2BF-66F6-4206-AE88-DA70DFE9E43D}" type="presOf" srcId="{DEAE1528-D911-4E84-AAEF-0F05B3755B04}" destId="{ECBDC8A8-C07E-41C2-833E-0C14D21F8062}" srcOrd="0" destOrd="0" presId="urn:microsoft.com/office/officeart/2005/8/layout/process4"/>
    <dgm:cxn modelId="{E9766FD0-57EA-4643-A211-4E86967028C6}" srcId="{5E894EE3-1BF4-45B3-8C4B-EC8A588D55C4}" destId="{A18C0FCB-9F30-4188-A514-EBB91AA17BAF}" srcOrd="1" destOrd="0" parTransId="{BBF11441-A47B-462D-8E46-4DFA1B47FDC4}" sibTransId="{1EAD6891-251B-4D17-AF3D-1539CE209C3F}"/>
    <dgm:cxn modelId="{74FEF186-CDC0-409C-812B-C28573795AD1}" type="presParOf" srcId="{D4BCD825-6001-45B2-B019-781088730D4B}" destId="{24F7F186-241E-4B7E-99B3-82C2907652B1}" srcOrd="0" destOrd="0" presId="urn:microsoft.com/office/officeart/2005/8/layout/process4"/>
    <dgm:cxn modelId="{9D7216BE-50FB-4471-BE30-8324B99CD3B0}" type="presParOf" srcId="{24F7F186-241E-4B7E-99B3-82C2907652B1}" destId="{3220C0FB-3D2C-4DEA-AADF-2972AF6A7768}" srcOrd="0" destOrd="0" presId="urn:microsoft.com/office/officeart/2005/8/layout/process4"/>
    <dgm:cxn modelId="{0D6F970E-0DDD-42DB-8B63-86EF6CC9A0BF}" type="presParOf" srcId="{D4BCD825-6001-45B2-B019-781088730D4B}" destId="{715C52E3-9F8E-4CF2-99E3-C640501F4A11}" srcOrd="1" destOrd="0" presId="urn:microsoft.com/office/officeart/2005/8/layout/process4"/>
    <dgm:cxn modelId="{74805134-627F-408D-BCEA-EFA6F2B9D1E1}" type="presParOf" srcId="{D4BCD825-6001-45B2-B019-781088730D4B}" destId="{D280DD95-4121-4BA8-876F-098474937510}" srcOrd="2" destOrd="0" presId="urn:microsoft.com/office/officeart/2005/8/layout/process4"/>
    <dgm:cxn modelId="{941BB50A-B4C6-4CE9-A3D4-198F7584BFBC}" type="presParOf" srcId="{D280DD95-4121-4BA8-876F-098474937510}" destId="{6ED918CC-7E12-4B83-9B82-6F75F3E628E7}" srcOrd="0" destOrd="0" presId="urn:microsoft.com/office/officeart/2005/8/layout/process4"/>
    <dgm:cxn modelId="{7CA119A3-AECB-4F48-B877-0000ECF2F41C}" type="presParOf" srcId="{D4BCD825-6001-45B2-B019-781088730D4B}" destId="{BC102890-92C4-4B3F-ABF3-5C533C29F584}" srcOrd="3" destOrd="0" presId="urn:microsoft.com/office/officeart/2005/8/layout/process4"/>
    <dgm:cxn modelId="{3988C668-EFC0-4335-8C7D-9BBBBF888542}" type="presParOf" srcId="{D4BCD825-6001-45B2-B019-781088730D4B}" destId="{DA83A341-6D1A-40EC-97D4-6ECB9DD21FD3}" srcOrd="4" destOrd="0" presId="urn:microsoft.com/office/officeart/2005/8/layout/process4"/>
    <dgm:cxn modelId="{D7A6CF31-F1B0-4771-AD0A-EE67CBC108E5}" type="presParOf" srcId="{DA83A341-6D1A-40EC-97D4-6ECB9DD21FD3}" destId="{ECBDC8A8-C07E-41C2-833E-0C14D21F806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DEE66E-6555-4834-A2E8-78B2C6F9EEF7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238D30-F8F0-442B-B97C-529BF5D61842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 b="1">
              <a:latin typeface="Book Antiqua" panose="02040602050305030304" pitchFamily="18" charset="0"/>
            </a:rPr>
            <a:t>Driver distraction</a:t>
          </a:r>
        </a:p>
        <a:p>
          <a:pPr>
            <a:lnSpc>
              <a:spcPct val="100000"/>
            </a:lnSpc>
            <a:defRPr b="1"/>
          </a:pPr>
          <a:r>
            <a:rPr lang="en-US" sz="1800" b="0" i="1">
              <a:latin typeface="Book Antiqua" panose="02040602050305030304" pitchFamily="18" charset="0"/>
            </a:rPr>
            <a:t>the diversion of attention away from activities for safe driving toward a competing activity</a:t>
          </a:r>
          <a:endParaRPr lang="en-US" sz="1800" b="0">
            <a:latin typeface="Book Antiqua" panose="02040602050305030304" pitchFamily="18" charset="0"/>
          </a:endParaRPr>
        </a:p>
      </dgm:t>
    </dgm:pt>
    <dgm:pt modelId="{E2A52264-3BC3-44B4-9D78-961C04255C1A}" type="parTrans" cxnId="{275A6F35-586B-418B-B195-A774BB1DC39A}">
      <dgm:prSet/>
      <dgm:spPr/>
      <dgm:t>
        <a:bodyPr/>
        <a:lstStyle/>
        <a:p>
          <a:endParaRPr lang="en-US">
            <a:latin typeface="Book Antiqua" panose="02040602050305030304" pitchFamily="18" charset="0"/>
          </a:endParaRPr>
        </a:p>
      </dgm:t>
    </dgm:pt>
    <dgm:pt modelId="{3E79BF35-25D8-4AEA-8389-56B1220FF71D}" type="sibTrans" cxnId="{275A6F35-586B-418B-B195-A774BB1DC39A}">
      <dgm:prSet/>
      <dgm:spPr/>
      <dgm:t>
        <a:bodyPr/>
        <a:lstStyle/>
        <a:p>
          <a:endParaRPr lang="en-US">
            <a:latin typeface="Book Antiqua" panose="02040602050305030304" pitchFamily="18" charset="0"/>
          </a:endParaRPr>
        </a:p>
      </dgm:t>
    </dgm:pt>
    <dgm:pt modelId="{829DE2FF-6924-435E-AD60-F123F208AD25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>
              <a:latin typeface="Book Antiqua" panose="02040602050305030304" pitchFamily="18" charset="0"/>
            </a:rPr>
            <a:t>Types of distraction</a:t>
          </a:r>
        </a:p>
        <a:p>
          <a:pPr>
            <a:lnSpc>
              <a:spcPct val="100000"/>
            </a:lnSpc>
            <a:defRPr b="1"/>
          </a:pPr>
          <a:r>
            <a:rPr lang="en-US" sz="1800" b="0" u="none">
              <a:latin typeface="Book Antiqua" panose="02040602050305030304" pitchFamily="18" charset="0"/>
            </a:rPr>
            <a:t>Visual</a:t>
          </a:r>
          <a:r>
            <a:rPr lang="en-US" sz="1800" u="none">
              <a:latin typeface="Book Antiqua" panose="02040602050305030304" pitchFamily="18" charset="0"/>
            </a:rPr>
            <a:t> </a:t>
          </a:r>
          <a:r>
            <a:rPr lang="en-US" sz="1800" b="0" u="none">
              <a:latin typeface="Book Antiqua" panose="02040602050305030304" pitchFamily="18" charset="0"/>
            </a:rPr>
            <a:t>distraction</a:t>
          </a:r>
        </a:p>
        <a:p>
          <a:pPr>
            <a:lnSpc>
              <a:spcPct val="100000"/>
            </a:lnSpc>
            <a:defRPr b="1"/>
          </a:pPr>
          <a:r>
            <a:rPr lang="en-US" sz="1800" b="0" u="none">
              <a:latin typeface="Book Antiqua" panose="02040602050305030304" pitchFamily="18" charset="0"/>
            </a:rPr>
            <a:t>Manual distraction</a:t>
          </a:r>
        </a:p>
        <a:p>
          <a:pPr>
            <a:lnSpc>
              <a:spcPct val="100000"/>
            </a:lnSpc>
            <a:defRPr b="1"/>
          </a:pPr>
          <a:r>
            <a:rPr lang="en-US" sz="1800" b="0" u="none">
              <a:latin typeface="Book Antiqua" panose="02040602050305030304" pitchFamily="18" charset="0"/>
            </a:rPr>
            <a:t>Cognitive distraction</a:t>
          </a:r>
        </a:p>
        <a:p>
          <a:pPr>
            <a:lnSpc>
              <a:spcPct val="100000"/>
            </a:lnSpc>
            <a:defRPr b="1"/>
          </a:pPr>
          <a:r>
            <a:rPr lang="en-US" sz="1800" b="0">
              <a:latin typeface="Book Antiqua" panose="02040602050305030304" pitchFamily="18" charset="0"/>
            </a:rPr>
            <a:t>Auditory distraction</a:t>
          </a:r>
        </a:p>
        <a:p>
          <a:pPr>
            <a:lnSpc>
              <a:spcPct val="100000"/>
            </a:lnSpc>
            <a:defRPr b="1"/>
          </a:pPr>
          <a:r>
            <a:rPr lang="en-US" sz="1800" b="0">
              <a:latin typeface="Book Antiqua" panose="02040602050305030304" pitchFamily="18" charset="0"/>
            </a:rPr>
            <a:t>Vocal distraction</a:t>
          </a:r>
        </a:p>
        <a:p>
          <a:pPr>
            <a:lnSpc>
              <a:spcPct val="100000"/>
            </a:lnSpc>
            <a:defRPr b="1"/>
          </a:pPr>
          <a:r>
            <a:rPr lang="en-US" sz="1800" b="0">
              <a:latin typeface="Book Antiqua" panose="02040602050305030304" pitchFamily="18" charset="0"/>
            </a:rPr>
            <a:t>Verbal distraction</a:t>
          </a:r>
          <a:endParaRPr lang="en-US" sz="1600" b="0">
            <a:latin typeface="Book Antiqua" panose="02040602050305030304" pitchFamily="18" charset="0"/>
          </a:endParaRPr>
        </a:p>
      </dgm:t>
    </dgm:pt>
    <dgm:pt modelId="{E93EB64C-0B2A-4479-A66C-D80BD5E009E3}" type="parTrans" cxnId="{802BC8AB-4DA1-45D4-B3A8-6E86C7EA9027}">
      <dgm:prSet/>
      <dgm:spPr/>
      <dgm:t>
        <a:bodyPr/>
        <a:lstStyle/>
        <a:p>
          <a:endParaRPr lang="en-US">
            <a:latin typeface="Book Antiqua" panose="02040602050305030304" pitchFamily="18" charset="0"/>
          </a:endParaRPr>
        </a:p>
      </dgm:t>
    </dgm:pt>
    <dgm:pt modelId="{99D1F859-1FBF-41BF-9950-FFA4E92312DB}" type="sibTrans" cxnId="{802BC8AB-4DA1-45D4-B3A8-6E86C7EA9027}">
      <dgm:prSet/>
      <dgm:spPr/>
      <dgm:t>
        <a:bodyPr/>
        <a:lstStyle/>
        <a:p>
          <a:endParaRPr lang="en-US">
            <a:latin typeface="Book Antiqua" panose="02040602050305030304" pitchFamily="18" charset="0"/>
          </a:endParaRPr>
        </a:p>
      </dgm:t>
    </dgm:pt>
    <dgm:pt modelId="{F5E158AA-430A-46D5-AE7B-782FE56EECBE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sz="2400">
              <a:latin typeface="Book Antiqua" panose="02040602050305030304" pitchFamily="18" charset="0"/>
            </a:rPr>
            <a:t>6 levels of driving automation</a:t>
          </a:r>
        </a:p>
        <a:p>
          <a:pPr>
            <a:lnSpc>
              <a:spcPct val="100000"/>
            </a:lnSpc>
            <a:defRPr b="1"/>
          </a:pPr>
          <a:r>
            <a:rPr lang="en-US" sz="1800" b="0">
              <a:latin typeface="Book Antiqua" panose="02040602050305030304" pitchFamily="18" charset="0"/>
            </a:rPr>
            <a:t>No automation</a:t>
          </a:r>
        </a:p>
        <a:p>
          <a:pPr>
            <a:lnSpc>
              <a:spcPct val="100000"/>
            </a:lnSpc>
            <a:defRPr b="1"/>
          </a:pPr>
          <a:r>
            <a:rPr lang="en-US" sz="1800" b="0">
              <a:latin typeface="Book Antiqua" panose="02040602050305030304" pitchFamily="18" charset="0"/>
            </a:rPr>
            <a:t>Driver assistance</a:t>
          </a:r>
        </a:p>
        <a:p>
          <a:pPr>
            <a:lnSpc>
              <a:spcPct val="100000"/>
            </a:lnSpc>
            <a:defRPr b="1"/>
          </a:pPr>
          <a:r>
            <a:rPr lang="en-US" sz="1800" b="0">
              <a:latin typeface="Book Antiqua" panose="02040602050305030304" pitchFamily="18" charset="0"/>
            </a:rPr>
            <a:t>Partial automation</a:t>
          </a:r>
        </a:p>
        <a:p>
          <a:pPr>
            <a:lnSpc>
              <a:spcPct val="100000"/>
            </a:lnSpc>
            <a:defRPr b="1"/>
          </a:pPr>
          <a:r>
            <a:rPr lang="en-US" sz="1800" b="0">
              <a:latin typeface="Book Antiqua" panose="02040602050305030304" pitchFamily="18" charset="0"/>
            </a:rPr>
            <a:t>Conditional automation</a:t>
          </a:r>
        </a:p>
        <a:p>
          <a:pPr>
            <a:lnSpc>
              <a:spcPct val="100000"/>
            </a:lnSpc>
            <a:defRPr b="1"/>
          </a:pPr>
          <a:r>
            <a:rPr lang="en-US" sz="1800" b="0">
              <a:latin typeface="Book Antiqua" panose="02040602050305030304" pitchFamily="18" charset="0"/>
            </a:rPr>
            <a:t>High automation</a:t>
          </a:r>
        </a:p>
        <a:p>
          <a:pPr>
            <a:lnSpc>
              <a:spcPct val="100000"/>
            </a:lnSpc>
            <a:defRPr b="1"/>
          </a:pPr>
          <a:r>
            <a:rPr lang="en-US" sz="1800" b="0">
              <a:latin typeface="Book Antiqua" panose="02040602050305030304" pitchFamily="18" charset="0"/>
            </a:rPr>
            <a:t>Full automation</a:t>
          </a:r>
        </a:p>
      </dgm:t>
    </dgm:pt>
    <dgm:pt modelId="{680CCB51-429C-4E28-8DE3-B3289B8991E4}" type="parTrans" cxnId="{FD1F3AE7-009C-4014-96FD-214515B59EFE}">
      <dgm:prSet/>
      <dgm:spPr/>
      <dgm:t>
        <a:bodyPr/>
        <a:lstStyle/>
        <a:p>
          <a:endParaRPr lang="it-IT">
            <a:latin typeface="Book Antiqua" panose="02040602050305030304" pitchFamily="18" charset="0"/>
          </a:endParaRPr>
        </a:p>
      </dgm:t>
    </dgm:pt>
    <dgm:pt modelId="{2F64BBF6-C30E-4419-B622-ED9C7D414446}" type="sibTrans" cxnId="{FD1F3AE7-009C-4014-96FD-214515B59EFE}">
      <dgm:prSet/>
      <dgm:spPr/>
      <dgm:t>
        <a:bodyPr/>
        <a:lstStyle/>
        <a:p>
          <a:endParaRPr lang="it-IT">
            <a:latin typeface="Book Antiqua" panose="02040602050305030304" pitchFamily="18" charset="0"/>
          </a:endParaRPr>
        </a:p>
      </dgm:t>
    </dgm:pt>
    <dgm:pt modelId="{69C8973A-95E1-48D7-98BF-E3DD0BABA5E9}" type="pres">
      <dgm:prSet presAssocID="{D2DEE66E-6555-4834-A2E8-78B2C6F9EEF7}" presName="root" presStyleCnt="0">
        <dgm:presLayoutVars>
          <dgm:dir/>
          <dgm:resizeHandles val="exact"/>
        </dgm:presLayoutVars>
      </dgm:prSet>
      <dgm:spPr/>
    </dgm:pt>
    <dgm:pt modelId="{28DF17C2-D018-4135-AEFD-ACCC4EB7EDBF}" type="pres">
      <dgm:prSet presAssocID="{73238D30-F8F0-442B-B97C-529BF5D61842}" presName="compNode" presStyleCnt="0"/>
      <dgm:spPr/>
    </dgm:pt>
    <dgm:pt modelId="{9E190F06-5B61-44EF-8F1F-4659BAC12265}" type="pres">
      <dgm:prSet presAssocID="{73238D30-F8F0-442B-B97C-529BF5D61842}" presName="iconRect" presStyleLbl="node1" presStyleIdx="0" presStyleCnt="3" custScaleX="92551" custScaleY="9149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</dgm:spPr>
      <dgm:extLst>
        <a:ext uri="{E40237B7-FDA0-4F09-8148-C483321AD2D9}">
          <dgm14:cNvPr xmlns:dgm14="http://schemas.microsoft.com/office/drawing/2010/diagram" id="0" name="" descr="Libri contorno"/>
        </a:ext>
      </dgm:extLst>
    </dgm:pt>
    <dgm:pt modelId="{676D7936-8C20-4D14-99F6-56E156321C75}" type="pres">
      <dgm:prSet presAssocID="{73238D30-F8F0-442B-B97C-529BF5D61842}" presName="iconSpace" presStyleCnt="0"/>
      <dgm:spPr/>
    </dgm:pt>
    <dgm:pt modelId="{2A4299A4-CA9E-44D9-BDB2-067E95CC08A7}" type="pres">
      <dgm:prSet presAssocID="{73238D30-F8F0-442B-B97C-529BF5D61842}" presName="parTx" presStyleLbl="revTx" presStyleIdx="0" presStyleCnt="6">
        <dgm:presLayoutVars>
          <dgm:chMax val="0"/>
          <dgm:chPref val="0"/>
        </dgm:presLayoutVars>
      </dgm:prSet>
      <dgm:spPr/>
    </dgm:pt>
    <dgm:pt modelId="{CEA304BB-B658-4754-AB1D-585F2610A581}" type="pres">
      <dgm:prSet presAssocID="{73238D30-F8F0-442B-B97C-529BF5D61842}" presName="txSpace" presStyleCnt="0"/>
      <dgm:spPr/>
    </dgm:pt>
    <dgm:pt modelId="{B870658C-6A45-441F-AD70-CE20C5D75A3E}" type="pres">
      <dgm:prSet presAssocID="{73238D30-F8F0-442B-B97C-529BF5D61842}" presName="desTx" presStyleLbl="revTx" presStyleIdx="1" presStyleCnt="6">
        <dgm:presLayoutVars/>
      </dgm:prSet>
      <dgm:spPr/>
    </dgm:pt>
    <dgm:pt modelId="{22F6BB59-6C06-4F07-A593-21816D5AA410}" type="pres">
      <dgm:prSet presAssocID="{3E79BF35-25D8-4AEA-8389-56B1220FF71D}" presName="sibTrans" presStyleCnt="0"/>
      <dgm:spPr/>
    </dgm:pt>
    <dgm:pt modelId="{DECDA5A5-D079-4614-AD86-D3067FFB7118}" type="pres">
      <dgm:prSet presAssocID="{829DE2FF-6924-435E-AD60-F123F208AD25}" presName="compNode" presStyleCnt="0"/>
      <dgm:spPr/>
    </dgm:pt>
    <dgm:pt modelId="{851914C7-A449-47D3-A686-AC2ED3770150}" type="pres">
      <dgm:prSet presAssocID="{829DE2FF-6924-435E-AD60-F123F208AD25}" presName="iconRect" presStyleLbl="node1" presStyleIdx="1" presStyleCnt="3" custScaleX="114954" custScaleY="111156" custLinFactNeighborY="-8944"/>
      <dgm:spPr>
        <a:blipFill>
          <a:blip xmlns:r="http://schemas.openxmlformats.org/officeDocument/2006/relationships" r:embed="rId3"/>
          <a:srcRect/>
          <a:stretch>
            <a:fillRect t="-2000" b="-2000"/>
          </a:stretch>
        </a:blipFill>
      </dgm:spPr>
    </dgm:pt>
    <dgm:pt modelId="{41D4C933-4559-47DA-A733-3CA12A5B1808}" type="pres">
      <dgm:prSet presAssocID="{829DE2FF-6924-435E-AD60-F123F208AD25}" presName="iconSpace" presStyleCnt="0"/>
      <dgm:spPr/>
    </dgm:pt>
    <dgm:pt modelId="{AA7D5B07-1B1C-4FDE-95CE-587EDE8E9FBC}" type="pres">
      <dgm:prSet presAssocID="{829DE2FF-6924-435E-AD60-F123F208AD25}" presName="parTx" presStyleLbl="revTx" presStyleIdx="2" presStyleCnt="6" custLinFactNeighborY="-2202">
        <dgm:presLayoutVars>
          <dgm:chMax val="0"/>
          <dgm:chPref val="0"/>
        </dgm:presLayoutVars>
      </dgm:prSet>
      <dgm:spPr/>
    </dgm:pt>
    <dgm:pt modelId="{258F81E2-FA93-428A-9F00-5F8148B87F4C}" type="pres">
      <dgm:prSet presAssocID="{829DE2FF-6924-435E-AD60-F123F208AD25}" presName="txSpace" presStyleCnt="0"/>
      <dgm:spPr/>
    </dgm:pt>
    <dgm:pt modelId="{BB26D8B8-B7C2-4FED-B741-A6CC03DC4358}" type="pres">
      <dgm:prSet presAssocID="{829DE2FF-6924-435E-AD60-F123F208AD25}" presName="desTx" presStyleLbl="revTx" presStyleIdx="3" presStyleCnt="6" custLinFactNeighborY="-4365">
        <dgm:presLayoutVars/>
      </dgm:prSet>
      <dgm:spPr/>
    </dgm:pt>
    <dgm:pt modelId="{84B946F4-B100-45E6-BB2D-2D95C2A03DEA}" type="pres">
      <dgm:prSet presAssocID="{99D1F859-1FBF-41BF-9950-FFA4E92312DB}" presName="sibTrans" presStyleCnt="0"/>
      <dgm:spPr/>
    </dgm:pt>
    <dgm:pt modelId="{4BD06C14-F429-47F3-97C7-4E7678580426}" type="pres">
      <dgm:prSet presAssocID="{F5E158AA-430A-46D5-AE7B-782FE56EECBE}" presName="compNode" presStyleCnt="0"/>
      <dgm:spPr/>
    </dgm:pt>
    <dgm:pt modelId="{203F2BF3-2EA4-4251-A557-66B472E3BD60}" type="pres">
      <dgm:prSet presAssocID="{F5E158AA-430A-46D5-AE7B-782FE56EECBE}" presName="iconRect" presStyleLbl="node1" presStyleIdx="2" presStyleCnt="3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1000" b="-1000"/>
          </a:stretch>
        </a:blipFill>
      </dgm:spPr>
      <dgm:extLst>
        <a:ext uri="{E40237B7-FDA0-4F09-8148-C483321AD2D9}">
          <dgm14:cNvPr xmlns:dgm14="http://schemas.microsoft.com/office/drawing/2010/diagram" id="0" name="" descr="Automobile contorno"/>
        </a:ext>
      </dgm:extLst>
    </dgm:pt>
    <dgm:pt modelId="{CB6F917C-546D-46AB-AA54-0ED96FD826EE}" type="pres">
      <dgm:prSet presAssocID="{F5E158AA-430A-46D5-AE7B-782FE56EECBE}" presName="iconSpace" presStyleCnt="0"/>
      <dgm:spPr/>
    </dgm:pt>
    <dgm:pt modelId="{23BE670E-A42D-4566-AD50-12C053C506CF}" type="pres">
      <dgm:prSet presAssocID="{F5E158AA-430A-46D5-AE7B-782FE56EECBE}" presName="parTx" presStyleLbl="revTx" presStyleIdx="4" presStyleCnt="6" custScaleX="123286" custScaleY="110389" custLinFactNeighborX="13" custLinFactNeighborY="4806">
        <dgm:presLayoutVars>
          <dgm:chMax val="0"/>
          <dgm:chPref val="0"/>
        </dgm:presLayoutVars>
      </dgm:prSet>
      <dgm:spPr/>
    </dgm:pt>
    <dgm:pt modelId="{5E9AB034-8120-43E6-85AD-81DACE5922E0}" type="pres">
      <dgm:prSet presAssocID="{F5E158AA-430A-46D5-AE7B-782FE56EECBE}" presName="txSpace" presStyleCnt="0"/>
      <dgm:spPr/>
    </dgm:pt>
    <dgm:pt modelId="{49A5B687-C9C1-484B-8182-D8FBF83B8351}" type="pres">
      <dgm:prSet presAssocID="{F5E158AA-430A-46D5-AE7B-782FE56EECBE}" presName="desTx" presStyleLbl="revTx" presStyleIdx="5" presStyleCnt="6">
        <dgm:presLayoutVars/>
      </dgm:prSet>
      <dgm:spPr/>
    </dgm:pt>
  </dgm:ptLst>
  <dgm:cxnLst>
    <dgm:cxn modelId="{A2133B27-B053-4F2C-B505-AAE1B3914420}" type="presOf" srcId="{829DE2FF-6924-435E-AD60-F123F208AD25}" destId="{AA7D5B07-1B1C-4FDE-95CE-587EDE8E9FBC}" srcOrd="0" destOrd="0" presId="urn:microsoft.com/office/officeart/2018/5/layout/CenteredIconLabelDescriptionList"/>
    <dgm:cxn modelId="{275A6F35-586B-418B-B195-A774BB1DC39A}" srcId="{D2DEE66E-6555-4834-A2E8-78B2C6F9EEF7}" destId="{73238D30-F8F0-442B-B97C-529BF5D61842}" srcOrd="0" destOrd="0" parTransId="{E2A52264-3BC3-44B4-9D78-961C04255C1A}" sibTransId="{3E79BF35-25D8-4AEA-8389-56B1220FF71D}"/>
    <dgm:cxn modelId="{6627113C-5FA0-4024-A1DC-B0F806D419EE}" type="presOf" srcId="{73238D30-F8F0-442B-B97C-529BF5D61842}" destId="{2A4299A4-CA9E-44D9-BDB2-067E95CC08A7}" srcOrd="0" destOrd="0" presId="urn:microsoft.com/office/officeart/2018/5/layout/CenteredIconLabelDescriptionList"/>
    <dgm:cxn modelId="{802BC8AB-4DA1-45D4-B3A8-6E86C7EA9027}" srcId="{D2DEE66E-6555-4834-A2E8-78B2C6F9EEF7}" destId="{829DE2FF-6924-435E-AD60-F123F208AD25}" srcOrd="1" destOrd="0" parTransId="{E93EB64C-0B2A-4479-A66C-D80BD5E009E3}" sibTransId="{99D1F859-1FBF-41BF-9950-FFA4E92312DB}"/>
    <dgm:cxn modelId="{0143A3AE-AECA-4136-BE45-D07980E790CE}" type="presOf" srcId="{D2DEE66E-6555-4834-A2E8-78B2C6F9EEF7}" destId="{69C8973A-95E1-48D7-98BF-E3DD0BABA5E9}" srcOrd="0" destOrd="0" presId="urn:microsoft.com/office/officeart/2018/5/layout/CenteredIconLabelDescriptionList"/>
    <dgm:cxn modelId="{FD1F3AE7-009C-4014-96FD-214515B59EFE}" srcId="{D2DEE66E-6555-4834-A2E8-78B2C6F9EEF7}" destId="{F5E158AA-430A-46D5-AE7B-782FE56EECBE}" srcOrd="2" destOrd="0" parTransId="{680CCB51-429C-4E28-8DE3-B3289B8991E4}" sibTransId="{2F64BBF6-C30E-4419-B622-ED9C7D414446}"/>
    <dgm:cxn modelId="{F83B50F1-7852-4C2E-9F40-761AACCAB902}" type="presOf" srcId="{F5E158AA-430A-46D5-AE7B-782FE56EECBE}" destId="{23BE670E-A42D-4566-AD50-12C053C506CF}" srcOrd="0" destOrd="0" presId="urn:microsoft.com/office/officeart/2018/5/layout/CenteredIconLabelDescriptionList"/>
    <dgm:cxn modelId="{89130AE8-8A26-457A-A062-0740A7702F2B}" type="presParOf" srcId="{69C8973A-95E1-48D7-98BF-E3DD0BABA5E9}" destId="{28DF17C2-D018-4135-AEFD-ACCC4EB7EDBF}" srcOrd="0" destOrd="0" presId="urn:microsoft.com/office/officeart/2018/5/layout/CenteredIconLabelDescriptionList"/>
    <dgm:cxn modelId="{B145A34F-460E-4609-B546-D5809893265C}" type="presParOf" srcId="{28DF17C2-D018-4135-AEFD-ACCC4EB7EDBF}" destId="{9E190F06-5B61-44EF-8F1F-4659BAC12265}" srcOrd="0" destOrd="0" presId="urn:microsoft.com/office/officeart/2018/5/layout/CenteredIconLabelDescriptionList"/>
    <dgm:cxn modelId="{8145EF97-EFF7-4CE3-B1D1-10E61995E18D}" type="presParOf" srcId="{28DF17C2-D018-4135-AEFD-ACCC4EB7EDBF}" destId="{676D7936-8C20-4D14-99F6-56E156321C75}" srcOrd="1" destOrd="0" presId="urn:microsoft.com/office/officeart/2018/5/layout/CenteredIconLabelDescriptionList"/>
    <dgm:cxn modelId="{A06F7163-BB73-48AA-826D-BAA99BBE9EDE}" type="presParOf" srcId="{28DF17C2-D018-4135-AEFD-ACCC4EB7EDBF}" destId="{2A4299A4-CA9E-44D9-BDB2-067E95CC08A7}" srcOrd="2" destOrd="0" presId="urn:microsoft.com/office/officeart/2018/5/layout/CenteredIconLabelDescriptionList"/>
    <dgm:cxn modelId="{39AE9290-6BD1-44E6-8B10-A281AB4F7A82}" type="presParOf" srcId="{28DF17C2-D018-4135-AEFD-ACCC4EB7EDBF}" destId="{CEA304BB-B658-4754-AB1D-585F2610A581}" srcOrd="3" destOrd="0" presId="urn:microsoft.com/office/officeart/2018/5/layout/CenteredIconLabelDescriptionList"/>
    <dgm:cxn modelId="{3CB86DDF-CCCD-4943-8832-1737E38FC204}" type="presParOf" srcId="{28DF17C2-D018-4135-AEFD-ACCC4EB7EDBF}" destId="{B870658C-6A45-441F-AD70-CE20C5D75A3E}" srcOrd="4" destOrd="0" presId="urn:microsoft.com/office/officeart/2018/5/layout/CenteredIconLabelDescriptionList"/>
    <dgm:cxn modelId="{841D9DDB-6AB7-4AB8-931D-761A25576C32}" type="presParOf" srcId="{69C8973A-95E1-48D7-98BF-E3DD0BABA5E9}" destId="{22F6BB59-6C06-4F07-A593-21816D5AA410}" srcOrd="1" destOrd="0" presId="urn:microsoft.com/office/officeart/2018/5/layout/CenteredIconLabelDescriptionList"/>
    <dgm:cxn modelId="{59329B20-39B9-40B0-B491-020BB15EBE55}" type="presParOf" srcId="{69C8973A-95E1-48D7-98BF-E3DD0BABA5E9}" destId="{DECDA5A5-D079-4614-AD86-D3067FFB7118}" srcOrd="2" destOrd="0" presId="urn:microsoft.com/office/officeart/2018/5/layout/CenteredIconLabelDescriptionList"/>
    <dgm:cxn modelId="{BBE73B3B-C6A9-4F2F-A3F0-791D5633A3A8}" type="presParOf" srcId="{DECDA5A5-D079-4614-AD86-D3067FFB7118}" destId="{851914C7-A449-47D3-A686-AC2ED3770150}" srcOrd="0" destOrd="0" presId="urn:microsoft.com/office/officeart/2018/5/layout/CenteredIconLabelDescriptionList"/>
    <dgm:cxn modelId="{C933DBD1-4ECB-45BC-950C-DA8CBBE5A049}" type="presParOf" srcId="{DECDA5A5-D079-4614-AD86-D3067FFB7118}" destId="{41D4C933-4559-47DA-A733-3CA12A5B1808}" srcOrd="1" destOrd="0" presId="urn:microsoft.com/office/officeart/2018/5/layout/CenteredIconLabelDescriptionList"/>
    <dgm:cxn modelId="{FC688966-3C77-47ED-9A8E-2BB6F8C80C95}" type="presParOf" srcId="{DECDA5A5-D079-4614-AD86-D3067FFB7118}" destId="{AA7D5B07-1B1C-4FDE-95CE-587EDE8E9FBC}" srcOrd="2" destOrd="0" presId="urn:microsoft.com/office/officeart/2018/5/layout/CenteredIconLabelDescriptionList"/>
    <dgm:cxn modelId="{34C15237-CAC1-4202-AE8A-E01666021179}" type="presParOf" srcId="{DECDA5A5-D079-4614-AD86-D3067FFB7118}" destId="{258F81E2-FA93-428A-9F00-5F8148B87F4C}" srcOrd="3" destOrd="0" presId="urn:microsoft.com/office/officeart/2018/5/layout/CenteredIconLabelDescriptionList"/>
    <dgm:cxn modelId="{920F5FB1-4B9A-4FD9-96A3-AD8999CC9873}" type="presParOf" srcId="{DECDA5A5-D079-4614-AD86-D3067FFB7118}" destId="{BB26D8B8-B7C2-4FED-B741-A6CC03DC4358}" srcOrd="4" destOrd="0" presId="urn:microsoft.com/office/officeart/2018/5/layout/CenteredIconLabelDescriptionList"/>
    <dgm:cxn modelId="{4BBD395C-09F1-47D8-A410-17AE304E7C15}" type="presParOf" srcId="{69C8973A-95E1-48D7-98BF-E3DD0BABA5E9}" destId="{84B946F4-B100-45E6-BB2D-2D95C2A03DEA}" srcOrd="3" destOrd="0" presId="urn:microsoft.com/office/officeart/2018/5/layout/CenteredIconLabelDescriptionList"/>
    <dgm:cxn modelId="{62197371-B952-44C9-A8F9-D174C31774F5}" type="presParOf" srcId="{69C8973A-95E1-48D7-98BF-E3DD0BABA5E9}" destId="{4BD06C14-F429-47F3-97C7-4E7678580426}" srcOrd="4" destOrd="0" presId="urn:microsoft.com/office/officeart/2018/5/layout/CenteredIconLabelDescriptionList"/>
    <dgm:cxn modelId="{E6A98D32-F277-4F38-B745-8213FF2CB1F9}" type="presParOf" srcId="{4BD06C14-F429-47F3-97C7-4E7678580426}" destId="{203F2BF3-2EA4-4251-A557-66B472E3BD60}" srcOrd="0" destOrd="0" presId="urn:microsoft.com/office/officeart/2018/5/layout/CenteredIconLabelDescriptionList"/>
    <dgm:cxn modelId="{05F2348F-85B5-47DA-A28A-242836A7BF52}" type="presParOf" srcId="{4BD06C14-F429-47F3-97C7-4E7678580426}" destId="{CB6F917C-546D-46AB-AA54-0ED96FD826EE}" srcOrd="1" destOrd="0" presId="urn:microsoft.com/office/officeart/2018/5/layout/CenteredIconLabelDescriptionList"/>
    <dgm:cxn modelId="{0B7A7D61-F1AA-4D33-BAFC-CE5A06276B7D}" type="presParOf" srcId="{4BD06C14-F429-47F3-97C7-4E7678580426}" destId="{23BE670E-A42D-4566-AD50-12C053C506CF}" srcOrd="2" destOrd="0" presId="urn:microsoft.com/office/officeart/2018/5/layout/CenteredIconLabelDescriptionList"/>
    <dgm:cxn modelId="{2EEB9E80-E9A7-464D-9C08-9D829DD3C2BA}" type="presParOf" srcId="{4BD06C14-F429-47F3-97C7-4E7678580426}" destId="{5E9AB034-8120-43E6-85AD-81DACE5922E0}" srcOrd="3" destOrd="0" presId="urn:microsoft.com/office/officeart/2018/5/layout/CenteredIconLabelDescriptionList"/>
    <dgm:cxn modelId="{51C6F4DC-527A-4C02-AB70-232C46D3A31E}" type="presParOf" srcId="{4BD06C14-F429-47F3-97C7-4E7678580426}" destId="{49A5B687-C9C1-484B-8182-D8FBF83B8351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13D3ED5-F641-4437-93CA-4AF02840245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9FB45956-16B2-4533-8B47-245665ED6B21}">
      <dgm:prSet phldrT="[Testo]"/>
      <dgm:spPr/>
      <dgm:t>
        <a:bodyPr/>
        <a:lstStyle/>
        <a:p>
          <a:r>
            <a:rPr lang="it-IT">
              <a:latin typeface="Book Antiqua" panose="02040602050305030304" pitchFamily="18" charset="0"/>
            </a:rPr>
            <a:t>Sensors</a:t>
          </a:r>
        </a:p>
      </dgm:t>
    </dgm:pt>
    <dgm:pt modelId="{501B48EE-0241-404B-9342-D7B3BD9ECA60}" type="parTrans" cxnId="{110D360D-E0D8-4242-9CEB-5903761B8B47}">
      <dgm:prSet/>
      <dgm:spPr/>
      <dgm:t>
        <a:bodyPr/>
        <a:lstStyle/>
        <a:p>
          <a:endParaRPr lang="it-IT">
            <a:latin typeface="Book Antiqua" panose="02040602050305030304" pitchFamily="18" charset="0"/>
          </a:endParaRPr>
        </a:p>
      </dgm:t>
    </dgm:pt>
    <dgm:pt modelId="{4D8D1302-8184-4707-975D-85A6CD260ACA}" type="sibTrans" cxnId="{110D360D-E0D8-4242-9CEB-5903761B8B47}">
      <dgm:prSet/>
      <dgm:spPr/>
      <dgm:t>
        <a:bodyPr/>
        <a:lstStyle/>
        <a:p>
          <a:endParaRPr lang="it-IT">
            <a:latin typeface="Book Antiqua" panose="02040602050305030304" pitchFamily="18" charset="0"/>
          </a:endParaRPr>
        </a:p>
      </dgm:t>
    </dgm:pt>
    <dgm:pt modelId="{078A2E2A-0B76-4F21-A5B3-F7337030D060}">
      <dgm:prSet phldrT="[Testo]"/>
      <dgm:spPr/>
      <dgm:t>
        <a:bodyPr/>
        <a:lstStyle/>
        <a:p>
          <a:r>
            <a:rPr lang="it-IT">
              <a:latin typeface="Book Antiqua" panose="02040602050305030304" pitchFamily="18" charset="0"/>
            </a:rPr>
            <a:t>Measured data</a:t>
          </a:r>
        </a:p>
      </dgm:t>
    </dgm:pt>
    <dgm:pt modelId="{FEB3FFF1-CBB2-4604-9C38-4886BF5E9121}" type="parTrans" cxnId="{A0913594-EA1E-46F1-99A1-044CD1021955}">
      <dgm:prSet/>
      <dgm:spPr/>
      <dgm:t>
        <a:bodyPr/>
        <a:lstStyle/>
        <a:p>
          <a:endParaRPr lang="it-IT">
            <a:latin typeface="Book Antiqua" panose="02040602050305030304" pitchFamily="18" charset="0"/>
          </a:endParaRPr>
        </a:p>
      </dgm:t>
    </dgm:pt>
    <dgm:pt modelId="{D2965FD5-C427-48C0-80A8-232ED9C96984}" type="sibTrans" cxnId="{A0913594-EA1E-46F1-99A1-044CD1021955}">
      <dgm:prSet/>
      <dgm:spPr/>
      <dgm:t>
        <a:bodyPr/>
        <a:lstStyle/>
        <a:p>
          <a:endParaRPr lang="it-IT">
            <a:latin typeface="Book Antiqua" panose="02040602050305030304" pitchFamily="18" charset="0"/>
          </a:endParaRPr>
        </a:p>
      </dgm:t>
    </dgm:pt>
    <dgm:pt modelId="{1164A6AE-3F7B-465D-8567-1A41739CBB40}">
      <dgm:prSet phldrT="[Testo]"/>
      <dgm:spPr/>
      <dgm:t>
        <a:bodyPr/>
        <a:lstStyle/>
        <a:p>
          <a:r>
            <a:rPr lang="it-IT">
              <a:latin typeface="Book Antiqua" panose="02040602050305030304" pitchFamily="18" charset="0"/>
            </a:rPr>
            <a:t>Computed information</a:t>
          </a:r>
        </a:p>
      </dgm:t>
    </dgm:pt>
    <dgm:pt modelId="{40B9F96B-2210-4F4E-88A1-8010BC8BC297}" type="parTrans" cxnId="{AD6CFF03-F946-4B08-8575-084363A325C9}">
      <dgm:prSet/>
      <dgm:spPr/>
      <dgm:t>
        <a:bodyPr/>
        <a:lstStyle/>
        <a:p>
          <a:endParaRPr lang="it-IT">
            <a:latin typeface="Book Antiqua" panose="02040602050305030304" pitchFamily="18" charset="0"/>
          </a:endParaRPr>
        </a:p>
      </dgm:t>
    </dgm:pt>
    <dgm:pt modelId="{CBD63637-BD7A-4DC3-9823-F9892C2CDF94}" type="sibTrans" cxnId="{AD6CFF03-F946-4B08-8575-084363A325C9}">
      <dgm:prSet/>
      <dgm:spPr/>
      <dgm:t>
        <a:bodyPr/>
        <a:lstStyle/>
        <a:p>
          <a:endParaRPr lang="it-IT">
            <a:latin typeface="Book Antiqua" panose="02040602050305030304" pitchFamily="18" charset="0"/>
          </a:endParaRPr>
        </a:p>
      </dgm:t>
    </dgm:pt>
    <dgm:pt modelId="{99EBF363-E5A9-42CA-9F72-EA2BA835C21B}">
      <dgm:prSet phldrT="[Testo]"/>
      <dgm:spPr/>
      <dgm:t>
        <a:bodyPr/>
        <a:lstStyle/>
        <a:p>
          <a:r>
            <a:rPr lang="it-IT">
              <a:latin typeface="Book Antiqua" panose="02040602050305030304" pitchFamily="18" charset="0"/>
            </a:rPr>
            <a:t>Metrics and events</a:t>
          </a:r>
        </a:p>
      </dgm:t>
    </dgm:pt>
    <dgm:pt modelId="{EA9BB979-0760-4515-95C6-9F5D8524E78C}" type="parTrans" cxnId="{21C8B2DD-49DC-45E4-9013-A1D642E990A3}">
      <dgm:prSet/>
      <dgm:spPr/>
      <dgm:t>
        <a:bodyPr/>
        <a:lstStyle/>
        <a:p>
          <a:endParaRPr lang="it-IT">
            <a:latin typeface="Book Antiqua" panose="02040602050305030304" pitchFamily="18" charset="0"/>
          </a:endParaRPr>
        </a:p>
      </dgm:t>
    </dgm:pt>
    <dgm:pt modelId="{4E4B88C6-8B93-4866-9282-4D5B1202E729}" type="sibTrans" cxnId="{21C8B2DD-49DC-45E4-9013-A1D642E990A3}">
      <dgm:prSet/>
      <dgm:spPr/>
      <dgm:t>
        <a:bodyPr/>
        <a:lstStyle/>
        <a:p>
          <a:endParaRPr lang="it-IT">
            <a:latin typeface="Book Antiqua" panose="02040602050305030304" pitchFamily="18" charset="0"/>
          </a:endParaRPr>
        </a:p>
      </dgm:t>
    </dgm:pt>
    <dgm:pt modelId="{5B58A7BF-BC45-4678-A695-C2A6FCD62D1F}">
      <dgm:prSet phldrT="[Testo]"/>
      <dgm:spPr/>
      <dgm:t>
        <a:bodyPr/>
        <a:lstStyle/>
        <a:p>
          <a:r>
            <a:rPr lang="it-IT">
              <a:latin typeface="Book Antiqua" panose="02040602050305030304" pitchFamily="18" charset="0"/>
            </a:rPr>
            <a:t>Inferred behavior</a:t>
          </a:r>
        </a:p>
      </dgm:t>
    </dgm:pt>
    <dgm:pt modelId="{61B380DD-2FB2-4B5E-92D2-48B6E2344E46}" type="parTrans" cxnId="{CD23D9C2-5075-44CE-8031-0A996B959BE2}">
      <dgm:prSet/>
      <dgm:spPr/>
      <dgm:t>
        <a:bodyPr/>
        <a:lstStyle/>
        <a:p>
          <a:endParaRPr lang="it-IT">
            <a:latin typeface="Book Antiqua" panose="02040602050305030304" pitchFamily="18" charset="0"/>
          </a:endParaRPr>
        </a:p>
      </dgm:t>
    </dgm:pt>
    <dgm:pt modelId="{62B4E96E-6A85-4539-94D3-E42113A1F6EC}" type="sibTrans" cxnId="{CD23D9C2-5075-44CE-8031-0A996B959BE2}">
      <dgm:prSet/>
      <dgm:spPr/>
      <dgm:t>
        <a:bodyPr/>
        <a:lstStyle/>
        <a:p>
          <a:endParaRPr lang="it-IT">
            <a:latin typeface="Book Antiqua" panose="02040602050305030304" pitchFamily="18" charset="0"/>
          </a:endParaRPr>
        </a:p>
      </dgm:t>
    </dgm:pt>
    <dgm:pt modelId="{94D7E0DC-C97E-4BA6-8D2C-1BDB900D4E42}">
      <dgm:prSet phldrT="[Testo]"/>
      <dgm:spPr/>
      <dgm:t>
        <a:bodyPr/>
        <a:lstStyle/>
        <a:p>
          <a:r>
            <a:rPr lang="it-IT">
              <a:latin typeface="Book Antiqua" panose="02040602050305030304" pitchFamily="18" charset="0"/>
            </a:rPr>
            <a:t>Distraction type</a:t>
          </a:r>
        </a:p>
      </dgm:t>
    </dgm:pt>
    <dgm:pt modelId="{F88EA941-2922-40A8-8EB5-1DD574BE83F2}" type="parTrans" cxnId="{D524AE5F-7E10-4183-8358-A4A4119E564D}">
      <dgm:prSet/>
      <dgm:spPr/>
      <dgm:t>
        <a:bodyPr/>
        <a:lstStyle/>
        <a:p>
          <a:endParaRPr lang="it-IT">
            <a:latin typeface="Book Antiqua" panose="02040602050305030304" pitchFamily="18" charset="0"/>
          </a:endParaRPr>
        </a:p>
      </dgm:t>
    </dgm:pt>
    <dgm:pt modelId="{0FD248CC-48E8-4030-A0B4-5E5AFDECB0D8}" type="sibTrans" cxnId="{D524AE5F-7E10-4183-8358-A4A4119E564D}">
      <dgm:prSet/>
      <dgm:spPr/>
      <dgm:t>
        <a:bodyPr/>
        <a:lstStyle/>
        <a:p>
          <a:endParaRPr lang="it-IT">
            <a:latin typeface="Book Antiqua" panose="02040602050305030304" pitchFamily="18" charset="0"/>
          </a:endParaRPr>
        </a:p>
      </dgm:t>
    </dgm:pt>
    <dgm:pt modelId="{7133BD2E-2992-451F-956A-3CE69B450384}" type="pres">
      <dgm:prSet presAssocID="{413D3ED5-F641-4437-93CA-4AF02840245D}" presName="Name0" presStyleCnt="0">
        <dgm:presLayoutVars>
          <dgm:dir/>
          <dgm:resizeHandles val="exact"/>
        </dgm:presLayoutVars>
      </dgm:prSet>
      <dgm:spPr/>
    </dgm:pt>
    <dgm:pt modelId="{968FEDFB-C3D7-4A02-A1BC-BFB7C4A3B890}" type="pres">
      <dgm:prSet presAssocID="{9FB45956-16B2-4533-8B47-245665ED6B21}" presName="node" presStyleLbl="node1" presStyleIdx="0" presStyleCnt="6">
        <dgm:presLayoutVars>
          <dgm:bulletEnabled val="1"/>
        </dgm:presLayoutVars>
      </dgm:prSet>
      <dgm:spPr/>
    </dgm:pt>
    <dgm:pt modelId="{D1CE5D51-2B32-4B1A-BF62-131D697BEFD4}" type="pres">
      <dgm:prSet presAssocID="{4D8D1302-8184-4707-975D-85A6CD260ACA}" presName="sibTrans" presStyleLbl="sibTrans2D1" presStyleIdx="0" presStyleCnt="5"/>
      <dgm:spPr/>
    </dgm:pt>
    <dgm:pt modelId="{22CE0710-EE17-488C-909F-C673AC10A32A}" type="pres">
      <dgm:prSet presAssocID="{4D8D1302-8184-4707-975D-85A6CD260ACA}" presName="connectorText" presStyleLbl="sibTrans2D1" presStyleIdx="0" presStyleCnt="5"/>
      <dgm:spPr/>
    </dgm:pt>
    <dgm:pt modelId="{8C3F60B5-ACA4-4BA7-8229-CA7800CBA42E}" type="pres">
      <dgm:prSet presAssocID="{078A2E2A-0B76-4F21-A5B3-F7337030D060}" presName="node" presStyleLbl="node1" presStyleIdx="1" presStyleCnt="6">
        <dgm:presLayoutVars>
          <dgm:bulletEnabled val="1"/>
        </dgm:presLayoutVars>
      </dgm:prSet>
      <dgm:spPr/>
    </dgm:pt>
    <dgm:pt modelId="{8134BBF3-3ABB-4579-817F-D6E60DE90D16}" type="pres">
      <dgm:prSet presAssocID="{D2965FD5-C427-48C0-80A8-232ED9C96984}" presName="sibTrans" presStyleLbl="sibTrans2D1" presStyleIdx="1" presStyleCnt="5"/>
      <dgm:spPr/>
    </dgm:pt>
    <dgm:pt modelId="{E08AE994-5AC8-4053-AC77-320695567EA7}" type="pres">
      <dgm:prSet presAssocID="{D2965FD5-C427-48C0-80A8-232ED9C96984}" presName="connectorText" presStyleLbl="sibTrans2D1" presStyleIdx="1" presStyleCnt="5"/>
      <dgm:spPr/>
    </dgm:pt>
    <dgm:pt modelId="{A259A6F5-8051-410E-B17E-259E33105C7A}" type="pres">
      <dgm:prSet presAssocID="{1164A6AE-3F7B-465D-8567-1A41739CBB40}" presName="node" presStyleLbl="node1" presStyleIdx="2" presStyleCnt="6">
        <dgm:presLayoutVars>
          <dgm:bulletEnabled val="1"/>
        </dgm:presLayoutVars>
      </dgm:prSet>
      <dgm:spPr/>
    </dgm:pt>
    <dgm:pt modelId="{DA457093-A6D9-4602-AAF5-D90CFCAAD33E}" type="pres">
      <dgm:prSet presAssocID="{CBD63637-BD7A-4DC3-9823-F9892C2CDF94}" presName="sibTrans" presStyleLbl="sibTrans2D1" presStyleIdx="2" presStyleCnt="5"/>
      <dgm:spPr/>
    </dgm:pt>
    <dgm:pt modelId="{9A4C91BD-D960-4FA4-BF6A-DC892F99C0CC}" type="pres">
      <dgm:prSet presAssocID="{CBD63637-BD7A-4DC3-9823-F9892C2CDF94}" presName="connectorText" presStyleLbl="sibTrans2D1" presStyleIdx="2" presStyleCnt="5"/>
      <dgm:spPr/>
    </dgm:pt>
    <dgm:pt modelId="{DAF32701-CE62-46A0-AD8B-EA422EBCC6F7}" type="pres">
      <dgm:prSet presAssocID="{99EBF363-E5A9-42CA-9F72-EA2BA835C21B}" presName="node" presStyleLbl="node1" presStyleIdx="3" presStyleCnt="6">
        <dgm:presLayoutVars>
          <dgm:bulletEnabled val="1"/>
        </dgm:presLayoutVars>
      </dgm:prSet>
      <dgm:spPr/>
    </dgm:pt>
    <dgm:pt modelId="{C72AE4B5-97D8-42E8-B67E-AC3DC2717586}" type="pres">
      <dgm:prSet presAssocID="{4E4B88C6-8B93-4866-9282-4D5B1202E729}" presName="sibTrans" presStyleLbl="sibTrans2D1" presStyleIdx="3" presStyleCnt="5"/>
      <dgm:spPr/>
    </dgm:pt>
    <dgm:pt modelId="{9796469A-03EF-4A4A-B973-E1C365469A57}" type="pres">
      <dgm:prSet presAssocID="{4E4B88C6-8B93-4866-9282-4D5B1202E729}" presName="connectorText" presStyleLbl="sibTrans2D1" presStyleIdx="3" presStyleCnt="5"/>
      <dgm:spPr/>
    </dgm:pt>
    <dgm:pt modelId="{E48792A1-53E5-4DDA-B265-6D5AD4D17DAA}" type="pres">
      <dgm:prSet presAssocID="{5B58A7BF-BC45-4678-A695-C2A6FCD62D1F}" presName="node" presStyleLbl="node1" presStyleIdx="4" presStyleCnt="6">
        <dgm:presLayoutVars>
          <dgm:bulletEnabled val="1"/>
        </dgm:presLayoutVars>
      </dgm:prSet>
      <dgm:spPr/>
    </dgm:pt>
    <dgm:pt modelId="{916AB0D2-AC34-4992-BAA5-C26E04339EF6}" type="pres">
      <dgm:prSet presAssocID="{62B4E96E-6A85-4539-94D3-E42113A1F6EC}" presName="sibTrans" presStyleLbl="sibTrans2D1" presStyleIdx="4" presStyleCnt="5"/>
      <dgm:spPr/>
    </dgm:pt>
    <dgm:pt modelId="{FCB5B349-453E-41E2-9F7F-0A5B64EF0026}" type="pres">
      <dgm:prSet presAssocID="{62B4E96E-6A85-4539-94D3-E42113A1F6EC}" presName="connectorText" presStyleLbl="sibTrans2D1" presStyleIdx="4" presStyleCnt="5"/>
      <dgm:spPr/>
    </dgm:pt>
    <dgm:pt modelId="{7E189181-8FC2-4D29-8139-3C5AFE68E682}" type="pres">
      <dgm:prSet presAssocID="{94D7E0DC-C97E-4BA6-8D2C-1BDB900D4E42}" presName="node" presStyleLbl="node1" presStyleIdx="5" presStyleCnt="6">
        <dgm:presLayoutVars>
          <dgm:bulletEnabled val="1"/>
        </dgm:presLayoutVars>
      </dgm:prSet>
      <dgm:spPr/>
    </dgm:pt>
  </dgm:ptLst>
  <dgm:cxnLst>
    <dgm:cxn modelId="{AD6CFF03-F946-4B08-8575-084363A325C9}" srcId="{413D3ED5-F641-4437-93CA-4AF02840245D}" destId="{1164A6AE-3F7B-465D-8567-1A41739CBB40}" srcOrd="2" destOrd="0" parTransId="{40B9F96B-2210-4F4E-88A1-8010BC8BC297}" sibTransId="{CBD63637-BD7A-4DC3-9823-F9892C2CDF94}"/>
    <dgm:cxn modelId="{110D360D-E0D8-4242-9CEB-5903761B8B47}" srcId="{413D3ED5-F641-4437-93CA-4AF02840245D}" destId="{9FB45956-16B2-4533-8B47-245665ED6B21}" srcOrd="0" destOrd="0" parTransId="{501B48EE-0241-404B-9342-D7B3BD9ECA60}" sibTransId="{4D8D1302-8184-4707-975D-85A6CD260ACA}"/>
    <dgm:cxn modelId="{AACC9821-2F6A-4CB0-BC74-B29E7E62D8B7}" type="presOf" srcId="{99EBF363-E5A9-42CA-9F72-EA2BA835C21B}" destId="{DAF32701-CE62-46A0-AD8B-EA422EBCC6F7}" srcOrd="0" destOrd="0" presId="urn:microsoft.com/office/officeart/2005/8/layout/process1"/>
    <dgm:cxn modelId="{F8219434-0A7B-4824-AEA6-AEF3A4C61E2C}" type="presOf" srcId="{5B58A7BF-BC45-4678-A695-C2A6FCD62D1F}" destId="{E48792A1-53E5-4DDA-B265-6D5AD4D17DAA}" srcOrd="0" destOrd="0" presId="urn:microsoft.com/office/officeart/2005/8/layout/process1"/>
    <dgm:cxn modelId="{D524AE5F-7E10-4183-8358-A4A4119E564D}" srcId="{413D3ED5-F641-4437-93CA-4AF02840245D}" destId="{94D7E0DC-C97E-4BA6-8D2C-1BDB900D4E42}" srcOrd="5" destOrd="0" parTransId="{F88EA941-2922-40A8-8EB5-1DD574BE83F2}" sibTransId="{0FD248CC-48E8-4030-A0B4-5E5AFDECB0D8}"/>
    <dgm:cxn modelId="{48F73F42-2099-4952-904E-2C48567DF53C}" type="presOf" srcId="{D2965FD5-C427-48C0-80A8-232ED9C96984}" destId="{E08AE994-5AC8-4053-AC77-320695567EA7}" srcOrd="1" destOrd="0" presId="urn:microsoft.com/office/officeart/2005/8/layout/process1"/>
    <dgm:cxn modelId="{2336AB63-DE59-45B0-B75E-2B34F944F653}" type="presOf" srcId="{D2965FD5-C427-48C0-80A8-232ED9C96984}" destId="{8134BBF3-3ABB-4579-817F-D6E60DE90D16}" srcOrd="0" destOrd="0" presId="urn:microsoft.com/office/officeart/2005/8/layout/process1"/>
    <dgm:cxn modelId="{08D3AD4E-B87A-4794-9CD3-77C767CF4072}" type="presOf" srcId="{62B4E96E-6A85-4539-94D3-E42113A1F6EC}" destId="{916AB0D2-AC34-4992-BAA5-C26E04339EF6}" srcOrd="0" destOrd="0" presId="urn:microsoft.com/office/officeart/2005/8/layout/process1"/>
    <dgm:cxn modelId="{2B557F77-4B59-46AE-BF49-BA67439C1C77}" type="presOf" srcId="{9FB45956-16B2-4533-8B47-245665ED6B21}" destId="{968FEDFB-C3D7-4A02-A1BC-BFB7C4A3B890}" srcOrd="0" destOrd="0" presId="urn:microsoft.com/office/officeart/2005/8/layout/process1"/>
    <dgm:cxn modelId="{EFA1A777-3264-4A1C-8040-60B20BD02C7A}" type="presOf" srcId="{CBD63637-BD7A-4DC3-9823-F9892C2CDF94}" destId="{DA457093-A6D9-4602-AAF5-D90CFCAAD33E}" srcOrd="0" destOrd="0" presId="urn:microsoft.com/office/officeart/2005/8/layout/process1"/>
    <dgm:cxn modelId="{EB38CF7E-9C1F-4EB2-A750-BE667988D33A}" type="presOf" srcId="{62B4E96E-6A85-4539-94D3-E42113A1F6EC}" destId="{FCB5B349-453E-41E2-9F7F-0A5B64EF0026}" srcOrd="1" destOrd="0" presId="urn:microsoft.com/office/officeart/2005/8/layout/process1"/>
    <dgm:cxn modelId="{73379E88-A0B6-4817-A1F8-9D1FBE956C11}" type="presOf" srcId="{078A2E2A-0B76-4F21-A5B3-F7337030D060}" destId="{8C3F60B5-ACA4-4BA7-8229-CA7800CBA42E}" srcOrd="0" destOrd="0" presId="urn:microsoft.com/office/officeart/2005/8/layout/process1"/>
    <dgm:cxn modelId="{A0913594-EA1E-46F1-99A1-044CD1021955}" srcId="{413D3ED5-F641-4437-93CA-4AF02840245D}" destId="{078A2E2A-0B76-4F21-A5B3-F7337030D060}" srcOrd="1" destOrd="0" parTransId="{FEB3FFF1-CBB2-4604-9C38-4886BF5E9121}" sibTransId="{D2965FD5-C427-48C0-80A8-232ED9C96984}"/>
    <dgm:cxn modelId="{DD96F098-A21B-4EC1-A10F-41062577EB28}" type="presOf" srcId="{4E4B88C6-8B93-4866-9282-4D5B1202E729}" destId="{9796469A-03EF-4A4A-B973-E1C365469A57}" srcOrd="1" destOrd="0" presId="urn:microsoft.com/office/officeart/2005/8/layout/process1"/>
    <dgm:cxn modelId="{2D3318A6-268B-42C3-BFCD-A61953301078}" type="presOf" srcId="{413D3ED5-F641-4437-93CA-4AF02840245D}" destId="{7133BD2E-2992-451F-956A-3CE69B450384}" srcOrd="0" destOrd="0" presId="urn:microsoft.com/office/officeart/2005/8/layout/process1"/>
    <dgm:cxn modelId="{2CA2E4AB-9191-40D3-921D-BE453333AD8A}" type="presOf" srcId="{4D8D1302-8184-4707-975D-85A6CD260ACA}" destId="{22CE0710-EE17-488C-909F-C673AC10A32A}" srcOrd="1" destOrd="0" presId="urn:microsoft.com/office/officeart/2005/8/layout/process1"/>
    <dgm:cxn modelId="{CD23D9C2-5075-44CE-8031-0A996B959BE2}" srcId="{413D3ED5-F641-4437-93CA-4AF02840245D}" destId="{5B58A7BF-BC45-4678-A695-C2A6FCD62D1F}" srcOrd="4" destOrd="0" parTransId="{61B380DD-2FB2-4B5E-92D2-48B6E2344E46}" sibTransId="{62B4E96E-6A85-4539-94D3-E42113A1F6EC}"/>
    <dgm:cxn modelId="{08FC9CC6-89E8-4F05-98DF-0B2AD956CF74}" type="presOf" srcId="{94D7E0DC-C97E-4BA6-8D2C-1BDB900D4E42}" destId="{7E189181-8FC2-4D29-8139-3C5AFE68E682}" srcOrd="0" destOrd="0" presId="urn:microsoft.com/office/officeart/2005/8/layout/process1"/>
    <dgm:cxn modelId="{CE214AD9-5A8B-421D-A2EB-399A0AE0CB0B}" type="presOf" srcId="{4D8D1302-8184-4707-975D-85A6CD260ACA}" destId="{D1CE5D51-2B32-4B1A-BF62-131D697BEFD4}" srcOrd="0" destOrd="0" presId="urn:microsoft.com/office/officeart/2005/8/layout/process1"/>
    <dgm:cxn modelId="{21C8B2DD-49DC-45E4-9013-A1D642E990A3}" srcId="{413D3ED5-F641-4437-93CA-4AF02840245D}" destId="{99EBF363-E5A9-42CA-9F72-EA2BA835C21B}" srcOrd="3" destOrd="0" parTransId="{EA9BB979-0760-4515-95C6-9F5D8524E78C}" sibTransId="{4E4B88C6-8B93-4866-9282-4D5B1202E729}"/>
    <dgm:cxn modelId="{4559A9EE-328B-4B19-947F-5370F4C73EA1}" type="presOf" srcId="{1164A6AE-3F7B-465D-8567-1A41739CBB40}" destId="{A259A6F5-8051-410E-B17E-259E33105C7A}" srcOrd="0" destOrd="0" presId="urn:microsoft.com/office/officeart/2005/8/layout/process1"/>
    <dgm:cxn modelId="{85CDE8EE-CDAB-4C57-9F72-99B0790503EC}" type="presOf" srcId="{CBD63637-BD7A-4DC3-9823-F9892C2CDF94}" destId="{9A4C91BD-D960-4FA4-BF6A-DC892F99C0CC}" srcOrd="1" destOrd="0" presId="urn:microsoft.com/office/officeart/2005/8/layout/process1"/>
    <dgm:cxn modelId="{47BBEFF0-0412-4E25-8597-33F5F3BD307E}" type="presOf" srcId="{4E4B88C6-8B93-4866-9282-4D5B1202E729}" destId="{C72AE4B5-97D8-42E8-B67E-AC3DC2717586}" srcOrd="0" destOrd="0" presId="urn:microsoft.com/office/officeart/2005/8/layout/process1"/>
    <dgm:cxn modelId="{ACA7F041-F6BA-43C2-86C2-250C44DECF67}" type="presParOf" srcId="{7133BD2E-2992-451F-956A-3CE69B450384}" destId="{968FEDFB-C3D7-4A02-A1BC-BFB7C4A3B890}" srcOrd="0" destOrd="0" presId="urn:microsoft.com/office/officeart/2005/8/layout/process1"/>
    <dgm:cxn modelId="{17D1E3AC-14ED-43EE-BAA4-06ECE490BDF9}" type="presParOf" srcId="{7133BD2E-2992-451F-956A-3CE69B450384}" destId="{D1CE5D51-2B32-4B1A-BF62-131D697BEFD4}" srcOrd="1" destOrd="0" presId="urn:microsoft.com/office/officeart/2005/8/layout/process1"/>
    <dgm:cxn modelId="{C8A34FDA-7EC8-4E4E-81BD-AE211E0A92AB}" type="presParOf" srcId="{D1CE5D51-2B32-4B1A-BF62-131D697BEFD4}" destId="{22CE0710-EE17-488C-909F-C673AC10A32A}" srcOrd="0" destOrd="0" presId="urn:microsoft.com/office/officeart/2005/8/layout/process1"/>
    <dgm:cxn modelId="{C09B197C-5E73-4616-9B54-C0876A3AAF97}" type="presParOf" srcId="{7133BD2E-2992-451F-956A-3CE69B450384}" destId="{8C3F60B5-ACA4-4BA7-8229-CA7800CBA42E}" srcOrd="2" destOrd="0" presId="urn:microsoft.com/office/officeart/2005/8/layout/process1"/>
    <dgm:cxn modelId="{FA3CDBBB-0BE6-4B8B-A7D2-8FC0BB682D03}" type="presParOf" srcId="{7133BD2E-2992-451F-956A-3CE69B450384}" destId="{8134BBF3-3ABB-4579-817F-D6E60DE90D16}" srcOrd="3" destOrd="0" presId="urn:microsoft.com/office/officeart/2005/8/layout/process1"/>
    <dgm:cxn modelId="{04BB079E-7959-478E-B177-ECCE60287F41}" type="presParOf" srcId="{8134BBF3-3ABB-4579-817F-D6E60DE90D16}" destId="{E08AE994-5AC8-4053-AC77-320695567EA7}" srcOrd="0" destOrd="0" presId="urn:microsoft.com/office/officeart/2005/8/layout/process1"/>
    <dgm:cxn modelId="{C40C9CD7-B6AA-45EC-9DC3-6C0DC32D9B70}" type="presParOf" srcId="{7133BD2E-2992-451F-956A-3CE69B450384}" destId="{A259A6F5-8051-410E-B17E-259E33105C7A}" srcOrd="4" destOrd="0" presId="urn:microsoft.com/office/officeart/2005/8/layout/process1"/>
    <dgm:cxn modelId="{A6C16536-0DC9-4DA7-B41B-B13AB3BCA4DB}" type="presParOf" srcId="{7133BD2E-2992-451F-956A-3CE69B450384}" destId="{DA457093-A6D9-4602-AAF5-D90CFCAAD33E}" srcOrd="5" destOrd="0" presId="urn:microsoft.com/office/officeart/2005/8/layout/process1"/>
    <dgm:cxn modelId="{4249E3AE-FDB8-49DC-AEFC-B01B9A997C0C}" type="presParOf" srcId="{DA457093-A6D9-4602-AAF5-D90CFCAAD33E}" destId="{9A4C91BD-D960-4FA4-BF6A-DC892F99C0CC}" srcOrd="0" destOrd="0" presId="urn:microsoft.com/office/officeart/2005/8/layout/process1"/>
    <dgm:cxn modelId="{8882C59A-371D-4D7D-A378-0F69A5DA4E55}" type="presParOf" srcId="{7133BD2E-2992-451F-956A-3CE69B450384}" destId="{DAF32701-CE62-46A0-AD8B-EA422EBCC6F7}" srcOrd="6" destOrd="0" presId="urn:microsoft.com/office/officeart/2005/8/layout/process1"/>
    <dgm:cxn modelId="{5327C013-5296-4771-9C98-73D5BDCD71DD}" type="presParOf" srcId="{7133BD2E-2992-451F-956A-3CE69B450384}" destId="{C72AE4B5-97D8-42E8-B67E-AC3DC2717586}" srcOrd="7" destOrd="0" presId="urn:microsoft.com/office/officeart/2005/8/layout/process1"/>
    <dgm:cxn modelId="{9B99D1A8-7006-43C8-A208-4451B2B6FFFA}" type="presParOf" srcId="{C72AE4B5-97D8-42E8-B67E-AC3DC2717586}" destId="{9796469A-03EF-4A4A-B973-E1C365469A57}" srcOrd="0" destOrd="0" presId="urn:microsoft.com/office/officeart/2005/8/layout/process1"/>
    <dgm:cxn modelId="{B27D6C70-6A48-40C1-A33C-A29B0BD1DBC1}" type="presParOf" srcId="{7133BD2E-2992-451F-956A-3CE69B450384}" destId="{E48792A1-53E5-4DDA-B265-6D5AD4D17DAA}" srcOrd="8" destOrd="0" presId="urn:microsoft.com/office/officeart/2005/8/layout/process1"/>
    <dgm:cxn modelId="{8AEBD120-4667-45C2-9E04-854D85AE1B0F}" type="presParOf" srcId="{7133BD2E-2992-451F-956A-3CE69B450384}" destId="{916AB0D2-AC34-4992-BAA5-C26E04339EF6}" srcOrd="9" destOrd="0" presId="urn:microsoft.com/office/officeart/2005/8/layout/process1"/>
    <dgm:cxn modelId="{EB1B65D0-3E9D-43E6-A4CF-BEC7525F83B0}" type="presParOf" srcId="{916AB0D2-AC34-4992-BAA5-C26E04339EF6}" destId="{FCB5B349-453E-41E2-9F7F-0A5B64EF0026}" srcOrd="0" destOrd="0" presId="urn:microsoft.com/office/officeart/2005/8/layout/process1"/>
    <dgm:cxn modelId="{5A413D5F-ABA6-4F8F-A644-F01B4A4990DA}" type="presParOf" srcId="{7133BD2E-2992-451F-956A-3CE69B450384}" destId="{7E189181-8FC2-4D29-8139-3C5AFE68E682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E894EE3-1BF4-45B3-8C4B-EC8A588D55C4}" type="doc">
      <dgm:prSet loTypeId="urn:microsoft.com/office/officeart/2005/8/layout/process4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EAE1528-D911-4E84-AAEF-0F05B3755B04}">
      <dgm:prSet custT="1"/>
      <dgm:spPr/>
      <dgm:t>
        <a:bodyPr/>
        <a:lstStyle/>
        <a:p>
          <a:r>
            <a:rPr lang="en-US" sz="1800">
              <a:latin typeface="Book Antiqua" panose="02040602050305030304" pitchFamily="18" charset="0"/>
            </a:rPr>
            <a:t>Driver distraction is one of the leading causes of vehicle accidents and injury</a:t>
          </a:r>
        </a:p>
      </dgm:t>
    </dgm:pt>
    <dgm:pt modelId="{7966FB29-32E0-42B2-914E-EBE91267E8B9}" type="parTrans" cxnId="{6B983041-2427-4E3E-B1CC-16A52C78E06B}">
      <dgm:prSet/>
      <dgm:spPr/>
      <dgm:t>
        <a:bodyPr/>
        <a:lstStyle/>
        <a:p>
          <a:endParaRPr lang="en-US" sz="1800"/>
        </a:p>
      </dgm:t>
    </dgm:pt>
    <dgm:pt modelId="{CBE37E6D-0D4B-4899-B7C5-B44506E01089}" type="sibTrans" cxnId="{6B983041-2427-4E3E-B1CC-16A52C78E06B}">
      <dgm:prSet/>
      <dgm:spPr/>
      <dgm:t>
        <a:bodyPr/>
        <a:lstStyle/>
        <a:p>
          <a:endParaRPr lang="en-US" sz="1800"/>
        </a:p>
      </dgm:t>
    </dgm:pt>
    <dgm:pt modelId="{5FA5BF76-77C0-4404-ADE6-E338190CA6D1}">
      <dgm:prSet custT="1"/>
      <dgm:spPr/>
      <dgm:t>
        <a:bodyPr/>
        <a:lstStyle/>
        <a:p>
          <a:r>
            <a:rPr lang="en-US" sz="1800">
              <a:latin typeface="Book Antiqua" panose="02040602050305030304" pitchFamily="18" charset="0"/>
            </a:rPr>
            <a:t>24</a:t>
          </a:r>
          <a:r>
            <a:rPr lang="en-US" sz="1800" baseline="0">
              <a:latin typeface="Book Antiqua" panose="02040602050305030304" pitchFamily="18" charset="0"/>
            </a:rPr>
            <a:t> drivers between 21 and 52 yo were recruited to participate, driving on a route consisting of suburban and highway driving.</a:t>
          </a:r>
          <a:endParaRPr lang="en-US" sz="1800">
            <a:latin typeface="Book Antiqua" panose="02040602050305030304" pitchFamily="18" charset="0"/>
          </a:endParaRPr>
        </a:p>
      </dgm:t>
    </dgm:pt>
    <dgm:pt modelId="{EB79F69D-EAE8-4955-8497-4E32CEC166EA}" type="parTrans" cxnId="{8F4035AC-6AA9-41F7-83EB-BE205F5EB301}">
      <dgm:prSet/>
      <dgm:spPr/>
      <dgm:t>
        <a:bodyPr/>
        <a:lstStyle/>
        <a:p>
          <a:endParaRPr lang="en-US" sz="1800"/>
        </a:p>
      </dgm:t>
    </dgm:pt>
    <dgm:pt modelId="{2B890411-35A5-450F-90EB-A10D0E9C3AEB}" type="sibTrans" cxnId="{8F4035AC-6AA9-41F7-83EB-BE205F5EB301}">
      <dgm:prSet/>
      <dgm:spPr/>
      <dgm:t>
        <a:bodyPr/>
        <a:lstStyle/>
        <a:p>
          <a:endParaRPr lang="en-US" sz="1800"/>
        </a:p>
      </dgm:t>
    </dgm:pt>
    <dgm:pt modelId="{A18C0FCB-9F30-4188-A514-EBB91AA17BAF}">
      <dgm:prSet custT="1"/>
      <dgm:spPr/>
      <dgm:t>
        <a:bodyPr/>
        <a:lstStyle/>
        <a:p>
          <a:r>
            <a:rPr lang="it-IT" sz="1800">
              <a:latin typeface="Book Antiqua" panose="02040602050305030304" pitchFamily="18" charset="0"/>
            </a:rPr>
            <a:t>The study develops a smartphone sensor based driver distraction system using an ensemble learning method.</a:t>
          </a:r>
          <a:endParaRPr lang="en-US" sz="1800">
            <a:latin typeface="Book Antiqua" panose="02040602050305030304" pitchFamily="18" charset="0"/>
          </a:endParaRPr>
        </a:p>
      </dgm:t>
    </dgm:pt>
    <dgm:pt modelId="{BBF11441-A47B-462D-8E46-4DFA1B47FDC4}" type="parTrans" cxnId="{E9766FD0-57EA-4643-A211-4E86967028C6}">
      <dgm:prSet/>
      <dgm:spPr/>
      <dgm:t>
        <a:bodyPr/>
        <a:lstStyle/>
        <a:p>
          <a:endParaRPr lang="it-IT" sz="1800"/>
        </a:p>
      </dgm:t>
    </dgm:pt>
    <dgm:pt modelId="{1EAD6891-251B-4D17-AF3D-1539CE209C3F}" type="sibTrans" cxnId="{E9766FD0-57EA-4643-A211-4E86967028C6}">
      <dgm:prSet/>
      <dgm:spPr/>
      <dgm:t>
        <a:bodyPr/>
        <a:lstStyle/>
        <a:p>
          <a:endParaRPr lang="it-IT" sz="1800"/>
        </a:p>
      </dgm:t>
    </dgm:pt>
    <dgm:pt modelId="{D4BCD825-6001-45B2-B019-781088730D4B}" type="pres">
      <dgm:prSet presAssocID="{5E894EE3-1BF4-45B3-8C4B-EC8A588D55C4}" presName="Name0" presStyleCnt="0">
        <dgm:presLayoutVars>
          <dgm:dir/>
          <dgm:animLvl val="lvl"/>
          <dgm:resizeHandles val="exact"/>
        </dgm:presLayoutVars>
      </dgm:prSet>
      <dgm:spPr/>
    </dgm:pt>
    <dgm:pt modelId="{24F7F186-241E-4B7E-99B3-82C2907652B1}" type="pres">
      <dgm:prSet presAssocID="{5FA5BF76-77C0-4404-ADE6-E338190CA6D1}" presName="boxAndChildren" presStyleCnt="0"/>
      <dgm:spPr/>
    </dgm:pt>
    <dgm:pt modelId="{3220C0FB-3D2C-4DEA-AADF-2972AF6A7768}" type="pres">
      <dgm:prSet presAssocID="{5FA5BF76-77C0-4404-ADE6-E338190CA6D1}" presName="parentTextBox" presStyleLbl="node1" presStyleIdx="0" presStyleCnt="3"/>
      <dgm:spPr/>
    </dgm:pt>
    <dgm:pt modelId="{715C52E3-9F8E-4CF2-99E3-C640501F4A11}" type="pres">
      <dgm:prSet presAssocID="{1EAD6891-251B-4D17-AF3D-1539CE209C3F}" presName="sp" presStyleCnt="0"/>
      <dgm:spPr/>
    </dgm:pt>
    <dgm:pt modelId="{D280DD95-4121-4BA8-876F-098474937510}" type="pres">
      <dgm:prSet presAssocID="{A18C0FCB-9F30-4188-A514-EBB91AA17BAF}" presName="arrowAndChildren" presStyleCnt="0"/>
      <dgm:spPr/>
    </dgm:pt>
    <dgm:pt modelId="{6ED918CC-7E12-4B83-9B82-6F75F3E628E7}" type="pres">
      <dgm:prSet presAssocID="{A18C0FCB-9F30-4188-A514-EBB91AA17BAF}" presName="parentTextArrow" presStyleLbl="node1" presStyleIdx="1" presStyleCnt="3"/>
      <dgm:spPr/>
    </dgm:pt>
    <dgm:pt modelId="{BC102890-92C4-4B3F-ABF3-5C533C29F584}" type="pres">
      <dgm:prSet presAssocID="{CBE37E6D-0D4B-4899-B7C5-B44506E01089}" presName="sp" presStyleCnt="0"/>
      <dgm:spPr/>
    </dgm:pt>
    <dgm:pt modelId="{DA83A341-6D1A-40EC-97D4-6ECB9DD21FD3}" type="pres">
      <dgm:prSet presAssocID="{DEAE1528-D911-4E84-AAEF-0F05B3755B04}" presName="arrowAndChildren" presStyleCnt="0"/>
      <dgm:spPr/>
    </dgm:pt>
    <dgm:pt modelId="{ECBDC8A8-C07E-41C2-833E-0C14D21F8062}" type="pres">
      <dgm:prSet presAssocID="{DEAE1528-D911-4E84-AAEF-0F05B3755B04}" presName="parentTextArrow" presStyleLbl="node1" presStyleIdx="2" presStyleCnt="3"/>
      <dgm:spPr/>
    </dgm:pt>
  </dgm:ptLst>
  <dgm:cxnLst>
    <dgm:cxn modelId="{6B983041-2427-4E3E-B1CC-16A52C78E06B}" srcId="{5E894EE3-1BF4-45B3-8C4B-EC8A588D55C4}" destId="{DEAE1528-D911-4E84-AAEF-0F05B3755B04}" srcOrd="0" destOrd="0" parTransId="{7966FB29-32E0-42B2-914E-EBE91267E8B9}" sibTransId="{CBE37E6D-0D4B-4899-B7C5-B44506E01089}"/>
    <dgm:cxn modelId="{F744F54E-9A77-45F9-B6CC-2B94C9486D70}" type="presOf" srcId="{5E894EE3-1BF4-45B3-8C4B-EC8A588D55C4}" destId="{D4BCD825-6001-45B2-B019-781088730D4B}" srcOrd="0" destOrd="0" presId="urn:microsoft.com/office/officeart/2005/8/layout/process4"/>
    <dgm:cxn modelId="{3769F692-1A5C-438A-BAFF-A9A5D08AB926}" type="presOf" srcId="{A18C0FCB-9F30-4188-A514-EBB91AA17BAF}" destId="{6ED918CC-7E12-4B83-9B82-6F75F3E628E7}" srcOrd="0" destOrd="0" presId="urn:microsoft.com/office/officeart/2005/8/layout/process4"/>
    <dgm:cxn modelId="{1EE09995-FD78-4291-8A5B-16B784E60DC4}" type="presOf" srcId="{5FA5BF76-77C0-4404-ADE6-E338190CA6D1}" destId="{3220C0FB-3D2C-4DEA-AADF-2972AF6A7768}" srcOrd="0" destOrd="0" presId="urn:microsoft.com/office/officeart/2005/8/layout/process4"/>
    <dgm:cxn modelId="{8F4035AC-6AA9-41F7-83EB-BE205F5EB301}" srcId="{5E894EE3-1BF4-45B3-8C4B-EC8A588D55C4}" destId="{5FA5BF76-77C0-4404-ADE6-E338190CA6D1}" srcOrd="2" destOrd="0" parTransId="{EB79F69D-EAE8-4955-8497-4E32CEC166EA}" sibTransId="{2B890411-35A5-450F-90EB-A10D0E9C3AEB}"/>
    <dgm:cxn modelId="{8021A2BF-66F6-4206-AE88-DA70DFE9E43D}" type="presOf" srcId="{DEAE1528-D911-4E84-AAEF-0F05B3755B04}" destId="{ECBDC8A8-C07E-41C2-833E-0C14D21F8062}" srcOrd="0" destOrd="0" presId="urn:microsoft.com/office/officeart/2005/8/layout/process4"/>
    <dgm:cxn modelId="{E9766FD0-57EA-4643-A211-4E86967028C6}" srcId="{5E894EE3-1BF4-45B3-8C4B-EC8A588D55C4}" destId="{A18C0FCB-9F30-4188-A514-EBB91AA17BAF}" srcOrd="1" destOrd="0" parTransId="{BBF11441-A47B-462D-8E46-4DFA1B47FDC4}" sibTransId="{1EAD6891-251B-4D17-AF3D-1539CE209C3F}"/>
    <dgm:cxn modelId="{74FEF186-CDC0-409C-812B-C28573795AD1}" type="presParOf" srcId="{D4BCD825-6001-45B2-B019-781088730D4B}" destId="{24F7F186-241E-4B7E-99B3-82C2907652B1}" srcOrd="0" destOrd="0" presId="urn:microsoft.com/office/officeart/2005/8/layout/process4"/>
    <dgm:cxn modelId="{9D7216BE-50FB-4471-BE30-8324B99CD3B0}" type="presParOf" srcId="{24F7F186-241E-4B7E-99B3-82C2907652B1}" destId="{3220C0FB-3D2C-4DEA-AADF-2972AF6A7768}" srcOrd="0" destOrd="0" presId="urn:microsoft.com/office/officeart/2005/8/layout/process4"/>
    <dgm:cxn modelId="{0D6F970E-0DDD-42DB-8B63-86EF6CC9A0BF}" type="presParOf" srcId="{D4BCD825-6001-45B2-B019-781088730D4B}" destId="{715C52E3-9F8E-4CF2-99E3-C640501F4A11}" srcOrd="1" destOrd="0" presId="urn:microsoft.com/office/officeart/2005/8/layout/process4"/>
    <dgm:cxn modelId="{74805134-627F-408D-BCEA-EFA6F2B9D1E1}" type="presParOf" srcId="{D4BCD825-6001-45B2-B019-781088730D4B}" destId="{D280DD95-4121-4BA8-876F-098474937510}" srcOrd="2" destOrd="0" presId="urn:microsoft.com/office/officeart/2005/8/layout/process4"/>
    <dgm:cxn modelId="{941BB50A-B4C6-4CE9-A3D4-198F7584BFBC}" type="presParOf" srcId="{D280DD95-4121-4BA8-876F-098474937510}" destId="{6ED918CC-7E12-4B83-9B82-6F75F3E628E7}" srcOrd="0" destOrd="0" presId="urn:microsoft.com/office/officeart/2005/8/layout/process4"/>
    <dgm:cxn modelId="{7CA119A3-AECB-4F48-B877-0000ECF2F41C}" type="presParOf" srcId="{D4BCD825-6001-45B2-B019-781088730D4B}" destId="{BC102890-92C4-4B3F-ABF3-5C533C29F584}" srcOrd="3" destOrd="0" presId="urn:microsoft.com/office/officeart/2005/8/layout/process4"/>
    <dgm:cxn modelId="{3988C668-EFC0-4335-8C7D-9BBBBF888542}" type="presParOf" srcId="{D4BCD825-6001-45B2-B019-781088730D4B}" destId="{DA83A341-6D1A-40EC-97D4-6ECB9DD21FD3}" srcOrd="4" destOrd="0" presId="urn:microsoft.com/office/officeart/2005/8/layout/process4"/>
    <dgm:cxn modelId="{D7A6CF31-F1B0-4771-AD0A-EE67CBC108E5}" type="presParOf" srcId="{DA83A341-6D1A-40EC-97D4-6ECB9DD21FD3}" destId="{ECBDC8A8-C07E-41C2-833E-0C14D21F806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0C0FB-3D2C-4DEA-AADF-2972AF6A7768}">
      <dsp:nvSpPr>
        <dsp:cNvPr id="0" name=""/>
        <dsp:cNvSpPr/>
      </dsp:nvSpPr>
      <dsp:spPr>
        <a:xfrm>
          <a:off x="0" y="3534275"/>
          <a:ext cx="6670520" cy="115975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Book Antiqua" panose="02040602050305030304" pitchFamily="18" charset="0"/>
            </a:rPr>
            <a:t>Developing of warning and prevention mechanisms for drivers and increasing the automation level of vehicles</a:t>
          </a:r>
        </a:p>
      </dsp:txBody>
      <dsp:txXfrm>
        <a:off x="0" y="3534275"/>
        <a:ext cx="6670520" cy="1159755"/>
      </dsp:txXfrm>
    </dsp:sp>
    <dsp:sp modelId="{6ED918CC-7E12-4B83-9B82-6F75F3E628E7}">
      <dsp:nvSpPr>
        <dsp:cNvPr id="0" name=""/>
        <dsp:cNvSpPr/>
      </dsp:nvSpPr>
      <dsp:spPr>
        <a:xfrm rot="10800000">
          <a:off x="0" y="1767137"/>
          <a:ext cx="6670520" cy="1783704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Book Antiqua" panose="02040602050305030304" pitchFamily="18" charset="0"/>
            </a:rPr>
            <a:t>Vehicle manufacturers, </a:t>
          </a:r>
          <a:r>
            <a:rPr lang="en-US" sz="1800" kern="1200">
              <a:latin typeface="Book Antiqua" panose="02040602050305030304" pitchFamily="18" charset="0"/>
            </a:rPr>
            <a:t>suppliers, start-ups and researchers are devoting more and more resources to better understand and measure the causes of driver distraction and inattention</a:t>
          </a:r>
        </a:p>
      </dsp:txBody>
      <dsp:txXfrm rot="10800000">
        <a:off x="0" y="1767137"/>
        <a:ext cx="6670520" cy="1158997"/>
      </dsp:txXfrm>
    </dsp:sp>
    <dsp:sp modelId="{ECBDC8A8-C07E-41C2-833E-0C14D21F8062}">
      <dsp:nvSpPr>
        <dsp:cNvPr id="0" name=""/>
        <dsp:cNvSpPr/>
      </dsp:nvSpPr>
      <dsp:spPr>
        <a:xfrm rot="10800000">
          <a:off x="0" y="829"/>
          <a:ext cx="6670520" cy="1783704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Book Antiqua" panose="02040602050305030304" pitchFamily="18" charset="0"/>
            </a:rPr>
            <a:t>25% </a:t>
          </a:r>
          <a:r>
            <a:rPr lang="en-US" sz="1800" kern="1200">
              <a:latin typeface="Book Antiqua" panose="02040602050305030304" pitchFamily="18" charset="0"/>
            </a:rPr>
            <a:t>of police-reported crashes involve some form of driver inattention such as the driver is distracted, fatigued or </a:t>
          </a:r>
          <a:r>
            <a:rPr lang="it-IT" sz="1800" kern="1200">
              <a:latin typeface="Book Antiqua" panose="02040602050305030304" pitchFamily="18" charset="0"/>
            </a:rPr>
            <a:t>lost in thought</a:t>
          </a:r>
          <a:endParaRPr lang="en-US" sz="1800" kern="1200">
            <a:latin typeface="Book Antiqua" panose="02040602050305030304" pitchFamily="18" charset="0"/>
          </a:endParaRPr>
        </a:p>
      </dsp:txBody>
      <dsp:txXfrm rot="10800000">
        <a:off x="0" y="829"/>
        <a:ext cx="6670520" cy="11589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190F06-5B61-44EF-8F1F-4659BAC12265}">
      <dsp:nvSpPr>
        <dsp:cNvPr id="0" name=""/>
        <dsp:cNvSpPr/>
      </dsp:nvSpPr>
      <dsp:spPr>
        <a:xfrm>
          <a:off x="1100775" y="238616"/>
          <a:ext cx="942259" cy="9208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299A4-CA9E-44D9-BDB2-067E95CC08A7}">
      <dsp:nvSpPr>
        <dsp:cNvPr id="0" name=""/>
        <dsp:cNvSpPr/>
      </dsp:nvSpPr>
      <dsp:spPr>
        <a:xfrm>
          <a:off x="420" y="1389350"/>
          <a:ext cx="3142968" cy="3070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b="1" kern="1200">
              <a:latin typeface="Book Antiqua" panose="02040602050305030304" pitchFamily="18" charset="0"/>
            </a:rPr>
            <a:t>Driver distraction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i="1" kern="1200">
              <a:latin typeface="Book Antiqua" panose="02040602050305030304" pitchFamily="18" charset="0"/>
            </a:rPr>
            <a:t>the diversion of attention away from activities for safe driving toward a competing activity</a:t>
          </a:r>
          <a:endParaRPr lang="en-US" sz="1800" b="0" kern="1200">
            <a:latin typeface="Book Antiqua" panose="02040602050305030304" pitchFamily="18" charset="0"/>
          </a:endParaRPr>
        </a:p>
      </dsp:txBody>
      <dsp:txXfrm>
        <a:off x="420" y="1389350"/>
        <a:ext cx="3142968" cy="3070208"/>
      </dsp:txXfrm>
    </dsp:sp>
    <dsp:sp modelId="{B870658C-6A45-441F-AD70-CE20C5D75A3E}">
      <dsp:nvSpPr>
        <dsp:cNvPr id="0" name=""/>
        <dsp:cNvSpPr/>
      </dsp:nvSpPr>
      <dsp:spPr>
        <a:xfrm>
          <a:off x="420" y="4546575"/>
          <a:ext cx="3142968" cy="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1914C7-A449-47D3-A686-AC2ED3770150}">
      <dsp:nvSpPr>
        <dsp:cNvPr id="0" name=""/>
        <dsp:cNvSpPr/>
      </dsp:nvSpPr>
      <dsp:spPr>
        <a:xfrm>
          <a:off x="4679721" y="99123"/>
          <a:ext cx="1170343" cy="1118739"/>
        </a:xfrm>
        <a:prstGeom prst="rect">
          <a:avLst/>
        </a:prstGeom>
        <a:blipFill>
          <a:blip xmlns:r="http://schemas.openxmlformats.org/officeDocument/2006/relationships" r:embed="rId3"/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D5B07-1B1C-4FDE-95CE-587EDE8E9FBC}">
      <dsp:nvSpPr>
        <dsp:cNvPr id="0" name=""/>
        <dsp:cNvSpPr/>
      </dsp:nvSpPr>
      <dsp:spPr>
        <a:xfrm>
          <a:off x="3693408" y="1371219"/>
          <a:ext cx="3142968" cy="30702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>
              <a:latin typeface="Book Antiqua" panose="02040602050305030304" pitchFamily="18" charset="0"/>
            </a:rPr>
            <a:t>Types of distraction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u="none" kern="1200">
              <a:latin typeface="Book Antiqua" panose="02040602050305030304" pitchFamily="18" charset="0"/>
            </a:rPr>
            <a:t>Visual</a:t>
          </a:r>
          <a:r>
            <a:rPr lang="en-US" sz="1800" u="none" kern="1200">
              <a:latin typeface="Book Antiqua" panose="02040602050305030304" pitchFamily="18" charset="0"/>
            </a:rPr>
            <a:t> </a:t>
          </a:r>
          <a:r>
            <a:rPr lang="en-US" sz="1800" b="0" u="none" kern="1200">
              <a:latin typeface="Book Antiqua" panose="02040602050305030304" pitchFamily="18" charset="0"/>
            </a:rPr>
            <a:t>distraction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u="none" kern="1200">
              <a:latin typeface="Book Antiqua" panose="02040602050305030304" pitchFamily="18" charset="0"/>
            </a:rPr>
            <a:t>Manual distraction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u="none" kern="1200">
              <a:latin typeface="Book Antiqua" panose="02040602050305030304" pitchFamily="18" charset="0"/>
            </a:rPr>
            <a:t>Cognitive distraction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kern="1200">
              <a:latin typeface="Book Antiqua" panose="02040602050305030304" pitchFamily="18" charset="0"/>
            </a:rPr>
            <a:t>Auditory distraction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kern="1200">
              <a:latin typeface="Book Antiqua" panose="02040602050305030304" pitchFamily="18" charset="0"/>
            </a:rPr>
            <a:t>Vocal distraction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kern="1200">
              <a:latin typeface="Book Antiqua" panose="02040602050305030304" pitchFamily="18" charset="0"/>
            </a:rPr>
            <a:t>Verbal distraction</a:t>
          </a:r>
          <a:endParaRPr lang="en-US" sz="1600" b="0" kern="1200">
            <a:latin typeface="Book Antiqua" panose="02040602050305030304" pitchFamily="18" charset="0"/>
          </a:endParaRPr>
        </a:p>
      </dsp:txBody>
      <dsp:txXfrm>
        <a:off x="3693408" y="1371219"/>
        <a:ext cx="3142968" cy="3070208"/>
      </dsp:txXfrm>
    </dsp:sp>
    <dsp:sp modelId="{BB26D8B8-B7C2-4FED-B741-A6CC03DC4358}">
      <dsp:nvSpPr>
        <dsp:cNvPr id="0" name=""/>
        <dsp:cNvSpPr/>
      </dsp:nvSpPr>
      <dsp:spPr>
        <a:xfrm>
          <a:off x="3693408" y="4596048"/>
          <a:ext cx="3142968" cy="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3F2BF3-2EA4-4251-A557-66B472E3BD60}">
      <dsp:nvSpPr>
        <dsp:cNvPr id="0" name=""/>
        <dsp:cNvSpPr/>
      </dsp:nvSpPr>
      <dsp:spPr>
        <a:xfrm>
          <a:off x="8814768" y="181001"/>
          <a:ext cx="1018097" cy="1006458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BE670E-A42D-4566-AD50-12C053C506CF}">
      <dsp:nvSpPr>
        <dsp:cNvPr id="0" name=""/>
        <dsp:cNvSpPr/>
      </dsp:nvSpPr>
      <dsp:spPr>
        <a:xfrm>
          <a:off x="7386805" y="1362617"/>
          <a:ext cx="3874840" cy="33891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400" kern="1200">
              <a:latin typeface="Book Antiqua" panose="02040602050305030304" pitchFamily="18" charset="0"/>
            </a:rPr>
            <a:t>6 levels of driving automation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kern="1200">
              <a:latin typeface="Book Antiqua" panose="02040602050305030304" pitchFamily="18" charset="0"/>
            </a:rPr>
            <a:t>No automation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kern="1200">
              <a:latin typeface="Book Antiqua" panose="02040602050305030304" pitchFamily="18" charset="0"/>
            </a:rPr>
            <a:t>Driver assistance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kern="1200">
              <a:latin typeface="Book Antiqua" panose="02040602050305030304" pitchFamily="18" charset="0"/>
            </a:rPr>
            <a:t>Partial automation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kern="1200">
              <a:latin typeface="Book Antiqua" panose="02040602050305030304" pitchFamily="18" charset="0"/>
            </a:rPr>
            <a:t>Conditional automation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kern="1200">
              <a:latin typeface="Book Antiqua" panose="02040602050305030304" pitchFamily="18" charset="0"/>
            </a:rPr>
            <a:t>High automation</a:t>
          </a:r>
        </a:p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b="0" kern="1200">
              <a:latin typeface="Book Antiqua" panose="02040602050305030304" pitchFamily="18" charset="0"/>
            </a:rPr>
            <a:t>Full automation</a:t>
          </a:r>
        </a:p>
      </dsp:txBody>
      <dsp:txXfrm>
        <a:off x="7386805" y="1362617"/>
        <a:ext cx="3874840" cy="3389172"/>
      </dsp:txXfrm>
    </dsp:sp>
    <dsp:sp modelId="{49A5B687-C9C1-484B-8182-D8FBF83B8351}">
      <dsp:nvSpPr>
        <dsp:cNvPr id="0" name=""/>
        <dsp:cNvSpPr/>
      </dsp:nvSpPr>
      <dsp:spPr>
        <a:xfrm>
          <a:off x="7752332" y="4531770"/>
          <a:ext cx="3142968" cy="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FEDFB-C3D7-4A02-A1BC-BFB7C4A3B890}">
      <dsp:nvSpPr>
        <dsp:cNvPr id="0" name=""/>
        <dsp:cNvSpPr/>
      </dsp:nvSpPr>
      <dsp:spPr>
        <a:xfrm>
          <a:off x="0" y="470217"/>
          <a:ext cx="1318374" cy="7910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>
              <a:latin typeface="Book Antiqua" panose="02040602050305030304" pitchFamily="18" charset="0"/>
            </a:rPr>
            <a:t>Sensors</a:t>
          </a:r>
        </a:p>
      </dsp:txBody>
      <dsp:txXfrm>
        <a:off x="23168" y="493385"/>
        <a:ext cx="1272038" cy="744688"/>
      </dsp:txXfrm>
    </dsp:sp>
    <dsp:sp modelId="{D1CE5D51-2B32-4B1A-BF62-131D697BEFD4}">
      <dsp:nvSpPr>
        <dsp:cNvPr id="0" name=""/>
        <dsp:cNvSpPr/>
      </dsp:nvSpPr>
      <dsp:spPr>
        <a:xfrm>
          <a:off x="1450211" y="702251"/>
          <a:ext cx="279495" cy="3269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300" kern="1200">
            <a:latin typeface="Book Antiqua" panose="02040602050305030304" pitchFamily="18" charset="0"/>
          </a:endParaRPr>
        </a:p>
      </dsp:txBody>
      <dsp:txXfrm>
        <a:off x="1450211" y="767642"/>
        <a:ext cx="195647" cy="196174"/>
      </dsp:txXfrm>
    </dsp:sp>
    <dsp:sp modelId="{8C3F60B5-ACA4-4BA7-8229-CA7800CBA42E}">
      <dsp:nvSpPr>
        <dsp:cNvPr id="0" name=""/>
        <dsp:cNvSpPr/>
      </dsp:nvSpPr>
      <dsp:spPr>
        <a:xfrm>
          <a:off x="1845723" y="470217"/>
          <a:ext cx="1318374" cy="7910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>
              <a:latin typeface="Book Antiqua" panose="02040602050305030304" pitchFamily="18" charset="0"/>
            </a:rPr>
            <a:t>Measured data</a:t>
          </a:r>
        </a:p>
      </dsp:txBody>
      <dsp:txXfrm>
        <a:off x="1868891" y="493385"/>
        <a:ext cx="1272038" cy="744688"/>
      </dsp:txXfrm>
    </dsp:sp>
    <dsp:sp modelId="{8134BBF3-3ABB-4579-817F-D6E60DE90D16}">
      <dsp:nvSpPr>
        <dsp:cNvPr id="0" name=""/>
        <dsp:cNvSpPr/>
      </dsp:nvSpPr>
      <dsp:spPr>
        <a:xfrm>
          <a:off x="3295935" y="702251"/>
          <a:ext cx="279495" cy="3269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300" kern="1200">
            <a:latin typeface="Book Antiqua" panose="02040602050305030304" pitchFamily="18" charset="0"/>
          </a:endParaRPr>
        </a:p>
      </dsp:txBody>
      <dsp:txXfrm>
        <a:off x="3295935" y="767642"/>
        <a:ext cx="195647" cy="196174"/>
      </dsp:txXfrm>
    </dsp:sp>
    <dsp:sp modelId="{A259A6F5-8051-410E-B17E-259E33105C7A}">
      <dsp:nvSpPr>
        <dsp:cNvPr id="0" name=""/>
        <dsp:cNvSpPr/>
      </dsp:nvSpPr>
      <dsp:spPr>
        <a:xfrm>
          <a:off x="3691447" y="470217"/>
          <a:ext cx="1318374" cy="7910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>
              <a:latin typeface="Book Antiqua" panose="02040602050305030304" pitchFamily="18" charset="0"/>
            </a:rPr>
            <a:t>Computed information</a:t>
          </a:r>
        </a:p>
      </dsp:txBody>
      <dsp:txXfrm>
        <a:off x="3714615" y="493385"/>
        <a:ext cx="1272038" cy="744688"/>
      </dsp:txXfrm>
    </dsp:sp>
    <dsp:sp modelId="{DA457093-A6D9-4602-AAF5-D90CFCAAD33E}">
      <dsp:nvSpPr>
        <dsp:cNvPr id="0" name=""/>
        <dsp:cNvSpPr/>
      </dsp:nvSpPr>
      <dsp:spPr>
        <a:xfrm>
          <a:off x="5141659" y="702251"/>
          <a:ext cx="279495" cy="3269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300" kern="1200">
            <a:latin typeface="Book Antiqua" panose="02040602050305030304" pitchFamily="18" charset="0"/>
          </a:endParaRPr>
        </a:p>
      </dsp:txBody>
      <dsp:txXfrm>
        <a:off x="5141659" y="767642"/>
        <a:ext cx="195647" cy="196174"/>
      </dsp:txXfrm>
    </dsp:sp>
    <dsp:sp modelId="{DAF32701-CE62-46A0-AD8B-EA422EBCC6F7}">
      <dsp:nvSpPr>
        <dsp:cNvPr id="0" name=""/>
        <dsp:cNvSpPr/>
      </dsp:nvSpPr>
      <dsp:spPr>
        <a:xfrm>
          <a:off x="5537171" y="470217"/>
          <a:ext cx="1318374" cy="7910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>
              <a:latin typeface="Book Antiqua" panose="02040602050305030304" pitchFamily="18" charset="0"/>
            </a:rPr>
            <a:t>Metrics and events</a:t>
          </a:r>
        </a:p>
      </dsp:txBody>
      <dsp:txXfrm>
        <a:off x="5560339" y="493385"/>
        <a:ext cx="1272038" cy="744688"/>
      </dsp:txXfrm>
    </dsp:sp>
    <dsp:sp modelId="{C72AE4B5-97D8-42E8-B67E-AC3DC2717586}">
      <dsp:nvSpPr>
        <dsp:cNvPr id="0" name=""/>
        <dsp:cNvSpPr/>
      </dsp:nvSpPr>
      <dsp:spPr>
        <a:xfrm>
          <a:off x="6987382" y="702251"/>
          <a:ext cx="279495" cy="3269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300" kern="1200">
            <a:latin typeface="Book Antiqua" panose="02040602050305030304" pitchFamily="18" charset="0"/>
          </a:endParaRPr>
        </a:p>
      </dsp:txBody>
      <dsp:txXfrm>
        <a:off x="6987382" y="767642"/>
        <a:ext cx="195647" cy="196174"/>
      </dsp:txXfrm>
    </dsp:sp>
    <dsp:sp modelId="{E48792A1-53E5-4DDA-B265-6D5AD4D17DAA}">
      <dsp:nvSpPr>
        <dsp:cNvPr id="0" name=""/>
        <dsp:cNvSpPr/>
      </dsp:nvSpPr>
      <dsp:spPr>
        <a:xfrm>
          <a:off x="7382895" y="470217"/>
          <a:ext cx="1318374" cy="7910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>
              <a:latin typeface="Book Antiqua" panose="02040602050305030304" pitchFamily="18" charset="0"/>
            </a:rPr>
            <a:t>Inferred behavior</a:t>
          </a:r>
        </a:p>
      </dsp:txBody>
      <dsp:txXfrm>
        <a:off x="7406063" y="493385"/>
        <a:ext cx="1272038" cy="744688"/>
      </dsp:txXfrm>
    </dsp:sp>
    <dsp:sp modelId="{916AB0D2-AC34-4992-BAA5-C26E04339EF6}">
      <dsp:nvSpPr>
        <dsp:cNvPr id="0" name=""/>
        <dsp:cNvSpPr/>
      </dsp:nvSpPr>
      <dsp:spPr>
        <a:xfrm>
          <a:off x="8833106" y="702251"/>
          <a:ext cx="279495" cy="32695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300" kern="1200">
            <a:latin typeface="Book Antiqua" panose="02040602050305030304" pitchFamily="18" charset="0"/>
          </a:endParaRPr>
        </a:p>
      </dsp:txBody>
      <dsp:txXfrm>
        <a:off x="8833106" y="767642"/>
        <a:ext cx="195647" cy="196174"/>
      </dsp:txXfrm>
    </dsp:sp>
    <dsp:sp modelId="{7E189181-8FC2-4D29-8139-3C5AFE68E682}">
      <dsp:nvSpPr>
        <dsp:cNvPr id="0" name=""/>
        <dsp:cNvSpPr/>
      </dsp:nvSpPr>
      <dsp:spPr>
        <a:xfrm>
          <a:off x="9228618" y="470217"/>
          <a:ext cx="1318374" cy="79102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>
              <a:latin typeface="Book Antiqua" panose="02040602050305030304" pitchFamily="18" charset="0"/>
            </a:rPr>
            <a:t>Distraction type</a:t>
          </a:r>
        </a:p>
      </dsp:txBody>
      <dsp:txXfrm>
        <a:off x="9251786" y="493385"/>
        <a:ext cx="1272038" cy="7446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20C0FB-3D2C-4DEA-AADF-2972AF6A7768}">
      <dsp:nvSpPr>
        <dsp:cNvPr id="0" name=""/>
        <dsp:cNvSpPr/>
      </dsp:nvSpPr>
      <dsp:spPr>
        <a:xfrm>
          <a:off x="0" y="3915982"/>
          <a:ext cx="7281909" cy="12853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Book Antiqua" panose="02040602050305030304" pitchFamily="18" charset="0"/>
            </a:rPr>
            <a:t>24</a:t>
          </a:r>
          <a:r>
            <a:rPr lang="en-US" sz="1800" kern="1200" baseline="0">
              <a:latin typeface="Book Antiqua" panose="02040602050305030304" pitchFamily="18" charset="0"/>
            </a:rPr>
            <a:t> drivers between 21 and 52 yo were recruited to participate, driving on a route consisting of suburban and highway driving.</a:t>
          </a:r>
          <a:endParaRPr lang="en-US" sz="1800" kern="1200">
            <a:latin typeface="Book Antiqua" panose="02040602050305030304" pitchFamily="18" charset="0"/>
          </a:endParaRPr>
        </a:p>
      </dsp:txBody>
      <dsp:txXfrm>
        <a:off x="0" y="3915982"/>
        <a:ext cx="7281909" cy="1285312"/>
      </dsp:txXfrm>
    </dsp:sp>
    <dsp:sp modelId="{6ED918CC-7E12-4B83-9B82-6F75F3E628E7}">
      <dsp:nvSpPr>
        <dsp:cNvPr id="0" name=""/>
        <dsp:cNvSpPr/>
      </dsp:nvSpPr>
      <dsp:spPr>
        <a:xfrm rot="10800000">
          <a:off x="0" y="1958451"/>
          <a:ext cx="7281909" cy="1976811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>
              <a:latin typeface="Book Antiqua" panose="02040602050305030304" pitchFamily="18" charset="0"/>
            </a:rPr>
            <a:t>The study develops a smartphone sensor based driver distraction system using an ensemble learning method.</a:t>
          </a:r>
          <a:endParaRPr lang="en-US" sz="1800" kern="1200">
            <a:latin typeface="Book Antiqua" panose="02040602050305030304" pitchFamily="18" charset="0"/>
          </a:endParaRPr>
        </a:p>
      </dsp:txBody>
      <dsp:txXfrm rot="10800000">
        <a:off x="0" y="1958451"/>
        <a:ext cx="7281909" cy="1284472"/>
      </dsp:txXfrm>
    </dsp:sp>
    <dsp:sp modelId="{ECBDC8A8-C07E-41C2-833E-0C14D21F8062}">
      <dsp:nvSpPr>
        <dsp:cNvPr id="0" name=""/>
        <dsp:cNvSpPr/>
      </dsp:nvSpPr>
      <dsp:spPr>
        <a:xfrm rot="10800000">
          <a:off x="0" y="919"/>
          <a:ext cx="7281909" cy="1976811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Book Antiqua" panose="02040602050305030304" pitchFamily="18" charset="0"/>
            </a:rPr>
            <a:t>Driver distraction is one of the leading causes of vehicle accidents and injury</a:t>
          </a:r>
        </a:p>
      </dsp:txBody>
      <dsp:txXfrm rot="10800000">
        <a:off x="0" y="919"/>
        <a:ext cx="7281909" cy="12844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1C713B-FC08-4DC1-9D44-F70C19EDCF5A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3894A-F850-450E-935B-71C78A559B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708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3827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67249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3717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74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5573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9687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1037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8038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5316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6879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0897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980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63607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1726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9718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column</a:t>
            </a:r>
            <a:r>
              <a:rPr lang="it-IT" dirty="0"/>
              <a:t> of the </a:t>
            </a:r>
            <a:r>
              <a:rPr lang="it-IT" dirty="0" err="1"/>
              <a:t>matrix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one sample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/>
              <a:t>Ri</a:t>
            </a:r>
            <a:r>
              <a:rPr lang="it-IT" dirty="0"/>
              <a:t> -&gt; ratio </a:t>
            </a:r>
            <a:r>
              <a:rPr lang="it-IT" dirty="0" err="1"/>
              <a:t>between</a:t>
            </a:r>
            <a:r>
              <a:rPr lang="it-IT" dirty="0"/>
              <a:t> the </a:t>
            </a:r>
            <a:r>
              <a:rPr lang="it-IT" dirty="0" err="1"/>
              <a:t>number</a:t>
            </a:r>
            <a:r>
              <a:rPr lang="it-IT" dirty="0"/>
              <a:t> of samples of one class and the </a:t>
            </a:r>
            <a:r>
              <a:rPr lang="it-IT" dirty="0" err="1"/>
              <a:t>total</a:t>
            </a:r>
            <a:r>
              <a:rPr lang="it-IT" dirty="0"/>
              <a:t> </a:t>
            </a:r>
            <a:r>
              <a:rPr lang="it-IT" dirty="0" err="1"/>
              <a:t>number</a:t>
            </a:r>
            <a:r>
              <a:rPr lang="it-IT" dirty="0"/>
              <a:t> of samples in </a:t>
            </a:r>
            <a:r>
              <a:rPr lang="it-IT" dirty="0" err="1"/>
              <a:t>all</a:t>
            </a:r>
            <a:r>
              <a:rPr lang="it-IT" dirty="0"/>
              <a:t> classes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17884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85019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err="1"/>
              <a:t>Spectral</a:t>
            </a:r>
            <a:r>
              <a:rPr lang="it-IT"/>
              <a:t> features -&gt; frequency domain </a:t>
            </a:r>
            <a:r>
              <a:rPr lang="it-IT" err="1"/>
              <a:t>but</a:t>
            </a:r>
            <a:r>
              <a:rPr lang="it-IT"/>
              <a:t> </a:t>
            </a:r>
            <a:r>
              <a:rPr lang="it-IT" err="1"/>
              <a:t>not</a:t>
            </a:r>
            <a:r>
              <a:rPr lang="it-IT"/>
              <a:t> </a:t>
            </a:r>
            <a:r>
              <a:rPr lang="it-IT" err="1"/>
              <a:t>improve</a:t>
            </a:r>
            <a:r>
              <a:rPr lang="it-IT"/>
              <a:t>, </a:t>
            </a:r>
            <a:r>
              <a:rPr lang="it-IT" err="1"/>
              <a:t>also</a:t>
            </a:r>
            <a:r>
              <a:rPr lang="it-IT"/>
              <a:t> </a:t>
            </a:r>
            <a:r>
              <a:rPr lang="it-IT" err="1"/>
              <a:t>considering</a:t>
            </a:r>
            <a:r>
              <a:rPr lang="it-IT"/>
              <a:t> </a:t>
            </a:r>
            <a:r>
              <a:rPr lang="it-IT" err="1"/>
              <a:t>all</a:t>
            </a:r>
            <a:r>
              <a:rPr lang="it-IT"/>
              <a:t> the features </a:t>
            </a:r>
            <a:r>
              <a:rPr lang="it-IT" err="1"/>
              <a:t>together</a:t>
            </a:r>
            <a:endParaRPr lang="it-IT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Random </a:t>
            </a:r>
            <a:r>
              <a:rPr lang="it-IT" err="1"/>
              <a:t>forest</a:t>
            </a:r>
            <a:r>
              <a:rPr lang="it-IT"/>
              <a:t> to </a:t>
            </a:r>
            <a:r>
              <a:rPr lang="it-IT" err="1"/>
              <a:t>select</a:t>
            </a:r>
            <a:r>
              <a:rPr lang="it-IT"/>
              <a:t> the 2 </a:t>
            </a:r>
            <a:r>
              <a:rPr lang="it-IT" err="1"/>
              <a:t>most</a:t>
            </a:r>
            <a:r>
              <a:rPr lang="it-IT"/>
              <a:t> </a:t>
            </a:r>
            <a:r>
              <a:rPr lang="it-IT" err="1"/>
              <a:t>important</a:t>
            </a:r>
            <a:r>
              <a:rPr lang="it-IT"/>
              <a:t> </a:t>
            </a:r>
            <a:r>
              <a:rPr lang="it-IT" err="1"/>
              <a:t>signals</a:t>
            </a:r>
            <a:r>
              <a:rPr lang="it-IT"/>
              <a:t>: linear </a:t>
            </a:r>
            <a:r>
              <a:rPr lang="it-IT" err="1"/>
              <a:t>velocity</a:t>
            </a:r>
            <a:r>
              <a:rPr lang="it-IT"/>
              <a:t> and z-</a:t>
            </a:r>
            <a:r>
              <a:rPr lang="it-IT" err="1"/>
              <a:t>axis</a:t>
            </a:r>
            <a:r>
              <a:rPr lang="it-IT"/>
              <a:t> </a:t>
            </a:r>
            <a:r>
              <a:rPr lang="it-IT" err="1"/>
              <a:t>gyroscope</a:t>
            </a:r>
            <a:r>
              <a:rPr lang="it-IT"/>
              <a:t> with min, </a:t>
            </a:r>
            <a:r>
              <a:rPr lang="it-IT" err="1"/>
              <a:t>mean</a:t>
            </a:r>
            <a:r>
              <a:rPr lang="it-IT"/>
              <a:t>-min and </a:t>
            </a:r>
            <a:r>
              <a:rPr lang="it-IT" err="1"/>
              <a:t>median</a:t>
            </a:r>
            <a:r>
              <a:rPr lang="it-IT"/>
              <a:t> the </a:t>
            </a:r>
            <a:r>
              <a:rPr lang="it-IT" err="1"/>
              <a:t>most</a:t>
            </a:r>
            <a:r>
              <a:rPr lang="it-IT"/>
              <a:t> </a:t>
            </a:r>
            <a:r>
              <a:rPr lang="it-IT" err="1"/>
              <a:t>important</a:t>
            </a:r>
            <a:r>
              <a:rPr lang="it-IT"/>
              <a:t>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Min and </a:t>
            </a:r>
            <a:r>
              <a:rPr lang="it-IT" err="1"/>
              <a:t>mean</a:t>
            </a:r>
            <a:r>
              <a:rPr lang="it-IT"/>
              <a:t>-min of </a:t>
            </a:r>
            <a:r>
              <a:rPr lang="it-IT" err="1"/>
              <a:t>gz</a:t>
            </a:r>
            <a:r>
              <a:rPr lang="it-IT"/>
              <a:t>(t)-&gt; </a:t>
            </a:r>
            <a:r>
              <a:rPr lang="it-IT" err="1"/>
              <a:t>capture</a:t>
            </a:r>
            <a:r>
              <a:rPr lang="it-IT"/>
              <a:t> </a:t>
            </a:r>
            <a:r>
              <a:rPr lang="it-IT" err="1"/>
              <a:t>vehicle</a:t>
            </a:r>
            <a:r>
              <a:rPr lang="it-IT"/>
              <a:t> </a:t>
            </a:r>
            <a:r>
              <a:rPr lang="it-IT" err="1"/>
              <a:t>shifting</a:t>
            </a:r>
            <a:r>
              <a:rPr lang="it-IT"/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Min </a:t>
            </a:r>
            <a:r>
              <a:rPr lang="it-IT" err="1"/>
              <a:t>mean</a:t>
            </a:r>
            <a:r>
              <a:rPr lang="it-IT"/>
              <a:t>-min and </a:t>
            </a:r>
            <a:r>
              <a:rPr lang="it-IT" err="1"/>
              <a:t>median</a:t>
            </a:r>
            <a:r>
              <a:rPr lang="it-IT"/>
              <a:t> of v(t) </a:t>
            </a:r>
            <a:r>
              <a:rPr lang="it-IT" err="1"/>
              <a:t>may</a:t>
            </a:r>
            <a:r>
              <a:rPr lang="it-IT"/>
              <a:t> </a:t>
            </a:r>
            <a:r>
              <a:rPr lang="it-IT" err="1"/>
              <a:t>detect</a:t>
            </a:r>
            <a:r>
              <a:rPr lang="it-IT"/>
              <a:t> </a:t>
            </a:r>
            <a:r>
              <a:rPr lang="it-IT" err="1"/>
              <a:t>erratic</a:t>
            </a:r>
            <a:r>
              <a:rPr lang="it-IT"/>
              <a:t> </a:t>
            </a:r>
            <a:r>
              <a:rPr lang="it-IT" err="1"/>
              <a:t>braking</a:t>
            </a:r>
            <a:endParaRPr lang="it-IT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err="1"/>
              <a:t>Worse</a:t>
            </a:r>
            <a:r>
              <a:rPr lang="it-IT"/>
              <a:t> </a:t>
            </a:r>
            <a:r>
              <a:rPr lang="it-IT" err="1"/>
              <a:t>classification</a:t>
            </a:r>
            <a:r>
              <a:rPr lang="it-IT"/>
              <a:t> with </a:t>
            </a:r>
            <a:r>
              <a:rPr lang="it-IT" err="1"/>
              <a:t>only</a:t>
            </a:r>
            <a:r>
              <a:rPr lang="it-IT"/>
              <a:t> 2 </a:t>
            </a:r>
            <a:r>
              <a:rPr lang="it-IT" err="1"/>
              <a:t>signals</a:t>
            </a: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90252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1038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6859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2493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18323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2824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Light </a:t>
            </a:r>
            <a:r>
              <a:rPr lang="it-IT" dirty="0" err="1"/>
              <a:t>brown</a:t>
            </a:r>
            <a:r>
              <a:rPr lang="it-IT" dirty="0"/>
              <a:t> → multiple </a:t>
            </a:r>
            <a:r>
              <a:rPr lang="it-IT" dirty="0" err="1"/>
              <a:t>final</a:t>
            </a:r>
            <a:r>
              <a:rPr lang="it-IT" dirty="0"/>
              <a:t> </a:t>
            </a:r>
            <a:r>
              <a:rPr lang="it-IT" dirty="0" err="1"/>
              <a:t>nodes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Light blue → </a:t>
            </a:r>
            <a:r>
              <a:rPr lang="it-IT" dirty="0" err="1"/>
              <a:t>driving</a:t>
            </a:r>
            <a:r>
              <a:rPr lang="it-IT" dirty="0"/>
              <a:t> style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Red → </a:t>
            </a:r>
            <a:r>
              <a:rPr lang="it-IT" dirty="0" err="1"/>
              <a:t>manual</a:t>
            </a:r>
            <a:r>
              <a:rPr lang="it-IT" dirty="0"/>
              <a:t> </a:t>
            </a:r>
            <a:r>
              <a:rPr lang="it-IT" dirty="0" err="1"/>
              <a:t>distraction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Blue → visual </a:t>
            </a:r>
            <a:r>
              <a:rPr lang="it-IT" dirty="0" err="1"/>
              <a:t>distraction</a:t>
            </a:r>
            <a:endParaRPr lang="it-IT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Brown  → cognitive </a:t>
            </a:r>
            <a:r>
              <a:rPr lang="it-IT" dirty="0" err="1"/>
              <a:t>distraction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7094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7194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noProof="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3894A-F850-450E-935B-71C78A559B0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28380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AC71-1DC2-4645-9020-733AA55198AF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8112-76EB-4531-BA45-78732A7559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327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AC71-1DC2-4645-9020-733AA55198AF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8112-76EB-4531-BA45-78732A7559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2830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AC71-1DC2-4645-9020-733AA55198AF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8112-76EB-4531-BA45-78732A7559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7530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AC71-1DC2-4645-9020-733AA55198AF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8112-76EB-4531-BA45-78732A7559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8654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AC71-1DC2-4645-9020-733AA55198AF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8112-76EB-4531-BA45-78732A7559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7469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AC71-1DC2-4645-9020-733AA55198AF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8112-76EB-4531-BA45-78732A7559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223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AC71-1DC2-4645-9020-733AA55198AF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8112-76EB-4531-BA45-78732A7559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4008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AC71-1DC2-4645-9020-733AA55198AF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8112-76EB-4531-BA45-78732A7559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448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AC71-1DC2-4645-9020-733AA55198AF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8112-76EB-4531-BA45-78732A7559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0759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AC71-1DC2-4645-9020-733AA55198AF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8112-76EB-4531-BA45-78732A7559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738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7AC71-1DC2-4645-9020-733AA55198AF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38112-76EB-4531-BA45-78732A7559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94920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D7AC71-1DC2-4645-9020-733AA55198AF}" type="datetimeFigureOut">
              <a:rPr lang="it-IT" smtClean="0"/>
              <a:t>27/04/2022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38112-76EB-4531-BA45-78732A7559F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1448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7" r:id="rId1"/>
    <p:sldLayoutId id="2147484478" r:id="rId2"/>
    <p:sldLayoutId id="2147484479" r:id="rId3"/>
    <p:sldLayoutId id="2147484480" r:id="rId4"/>
    <p:sldLayoutId id="2147484481" r:id="rId5"/>
    <p:sldLayoutId id="2147484482" r:id="rId6"/>
    <p:sldLayoutId id="2147484483" r:id="rId7"/>
    <p:sldLayoutId id="2147484484" r:id="rId8"/>
    <p:sldLayoutId id="2147484485" r:id="rId9"/>
    <p:sldLayoutId id="2147484486" r:id="rId10"/>
    <p:sldLayoutId id="2147484487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svg"/><Relationship Id="rId11" Type="http://schemas.openxmlformats.org/officeDocument/2006/relationships/image" Target="../media/image39.jpe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gif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gif"/><Relationship Id="rId4" Type="http://schemas.openxmlformats.org/officeDocument/2006/relationships/image" Target="../media/image66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F5BCF9-8760-495B-B4A5-E7001A4489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74713"/>
            <a:ext cx="9144000" cy="2900518"/>
          </a:xfrm>
        </p:spPr>
        <p:txBody>
          <a:bodyPr>
            <a:normAutofit/>
          </a:bodyPr>
          <a:lstStyle/>
          <a:p>
            <a:r>
              <a:rPr lang="en-US" sz="5100" b="1">
                <a:solidFill>
                  <a:schemeClr val="accent3">
                    <a:lumMod val="50000"/>
                  </a:schemeClr>
                </a:solidFill>
                <a:latin typeface="Book Antiqua" panose="02040602050305030304" pitchFamily="18" charset="0"/>
              </a:rPr>
              <a:t>Detection of </a:t>
            </a:r>
            <a:br>
              <a:rPr lang="en-US" sz="5100" b="1">
                <a:solidFill>
                  <a:schemeClr val="accent3">
                    <a:lumMod val="50000"/>
                  </a:schemeClr>
                </a:solidFill>
                <a:latin typeface="Book Antiqua" panose="02040602050305030304" pitchFamily="18" charset="0"/>
              </a:rPr>
            </a:br>
            <a:r>
              <a:rPr lang="en-US" sz="5100" b="1">
                <a:solidFill>
                  <a:schemeClr val="accent3">
                    <a:lumMod val="50000"/>
                  </a:schemeClr>
                </a:solidFill>
                <a:latin typeface="Book Antiqua" panose="02040602050305030304" pitchFamily="18" charset="0"/>
              </a:rPr>
              <a:t>inattentive drivers</a:t>
            </a:r>
            <a:br>
              <a:rPr lang="en-US" sz="5100">
                <a:solidFill>
                  <a:schemeClr val="accent3">
                    <a:lumMod val="50000"/>
                  </a:schemeClr>
                </a:solidFill>
                <a:latin typeface="Book Antiqua" panose="02040602050305030304" pitchFamily="18" charset="0"/>
              </a:rPr>
            </a:br>
            <a:br>
              <a:rPr lang="en-US" sz="5100">
                <a:solidFill>
                  <a:schemeClr val="accent3">
                    <a:lumMod val="50000"/>
                  </a:schemeClr>
                </a:solidFill>
                <a:latin typeface="Book Antiqua" panose="02040602050305030304" pitchFamily="18" charset="0"/>
              </a:rPr>
            </a:br>
            <a:r>
              <a:rPr lang="en-US" sz="3600">
                <a:solidFill>
                  <a:schemeClr val="accent3">
                    <a:lumMod val="50000"/>
                  </a:schemeClr>
                </a:solidFill>
                <a:latin typeface="Book Antiqua" panose="02040602050305030304" pitchFamily="18" charset="0"/>
              </a:rPr>
              <a:t>Papers presentation</a:t>
            </a:r>
            <a:endParaRPr lang="it-IT" sz="5100">
              <a:solidFill>
                <a:schemeClr val="accent3">
                  <a:lumMod val="50000"/>
                </a:schemeClr>
              </a:solidFill>
              <a:latin typeface="Book Antiqua" panose="02040602050305030304" pitchFamily="18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CFE58B5-0BA6-472B-A290-6D1DA38873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760" y="5269730"/>
            <a:ext cx="3444240" cy="1588270"/>
          </a:xfrm>
        </p:spPr>
        <p:txBody>
          <a:bodyPr>
            <a:normAutofit/>
          </a:bodyPr>
          <a:lstStyle/>
          <a:p>
            <a:pPr algn="l"/>
            <a:r>
              <a:rPr lang="it-IT" sz="1800">
                <a:solidFill>
                  <a:schemeClr val="accent3">
                    <a:lumMod val="50000"/>
                  </a:schemeClr>
                </a:solidFill>
                <a:latin typeface="Book Antiqua" panose="02040602050305030304" pitchFamily="18" charset="0"/>
              </a:rPr>
              <a:t>Giuseppe Cancello Tortora</a:t>
            </a:r>
          </a:p>
          <a:p>
            <a:pPr algn="l"/>
            <a:r>
              <a:rPr lang="it-IT" sz="1800">
                <a:solidFill>
                  <a:schemeClr val="accent3">
                    <a:lumMod val="50000"/>
                  </a:schemeClr>
                </a:solidFill>
                <a:latin typeface="Book Antiqua" panose="02040602050305030304" pitchFamily="18" charset="0"/>
              </a:rPr>
              <a:t>Mirko Casini</a:t>
            </a:r>
          </a:p>
          <a:p>
            <a:pPr algn="l"/>
            <a:r>
              <a:rPr lang="it-IT" sz="1800">
                <a:solidFill>
                  <a:schemeClr val="accent3">
                    <a:lumMod val="50000"/>
                  </a:schemeClr>
                </a:solidFill>
                <a:latin typeface="Book Antiqua" panose="02040602050305030304" pitchFamily="18" charset="0"/>
              </a:rPr>
              <a:t>Andrea Lagna</a:t>
            </a:r>
          </a:p>
          <a:p>
            <a:pPr algn="l"/>
            <a:r>
              <a:rPr lang="it-IT" sz="1800">
                <a:solidFill>
                  <a:schemeClr val="accent3">
                    <a:lumMod val="50000"/>
                  </a:schemeClr>
                </a:solidFill>
                <a:latin typeface="Book Antiqua" panose="02040602050305030304" pitchFamily="18" charset="0"/>
              </a:rPr>
              <a:t>Martina Marino  </a:t>
            </a:r>
          </a:p>
        </p:txBody>
      </p:sp>
    </p:spTree>
    <p:extLst>
      <p:ext uri="{BB962C8B-B14F-4D97-AF65-F5344CB8AC3E}">
        <p14:creationId xmlns:p14="http://schemas.microsoft.com/office/powerpoint/2010/main" val="22602642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>
            <a:extLst>
              <a:ext uri="{FF2B5EF4-FFF2-40B4-BE49-F238E27FC236}">
                <a16:creationId xmlns:a16="http://schemas.microsoft.com/office/drawing/2014/main" id="{1618351D-FD22-72B0-B241-3FC9FB200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3" r="5013"/>
          <a:stretch/>
        </p:blipFill>
        <p:spPr>
          <a:xfrm>
            <a:off x="1527857" y="1674984"/>
            <a:ext cx="5876367" cy="451726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Immagine 4">
            <a:extLst>
              <a:ext uri="{FF2B5EF4-FFF2-40B4-BE49-F238E27FC236}">
                <a16:creationId xmlns:a16="http://schemas.microsoft.com/office/drawing/2014/main" id="{B27BC79D-EBC3-9253-D546-395110CFD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79" b="15479"/>
          <a:stretch/>
        </p:blipFill>
        <p:spPr>
          <a:xfrm>
            <a:off x="7708759" y="1923474"/>
            <a:ext cx="3999537" cy="192863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9F790C3-4580-444B-85E7-512D45DF58F5}"/>
              </a:ext>
            </a:extLst>
          </p:cNvPr>
          <p:cNvSpPr txBox="1"/>
          <p:nvPr/>
        </p:nvSpPr>
        <p:spPr>
          <a:xfrm>
            <a:off x="11539181" y="572546"/>
            <a:ext cx="790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chemeClr val="bg2">
                    <a:lumMod val="75000"/>
                  </a:schemeClr>
                </a:solidFill>
              </a:rPr>
              <a:t>2/4</a:t>
            </a:r>
            <a:endParaRPr lang="en-GB" sz="2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BDF8926-7261-45D2-848A-46490E7BBB7D}"/>
              </a:ext>
            </a:extLst>
          </p:cNvPr>
          <p:cNvSpPr txBox="1"/>
          <p:nvPr/>
        </p:nvSpPr>
        <p:spPr>
          <a:xfrm>
            <a:off x="7708759" y="4130134"/>
            <a:ext cx="399953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u="sng">
                <a:latin typeface="Book Antiqua" panose="02040602050305030304" pitchFamily="18" charset="0"/>
                <a:cs typeface="Calibri" panose="020F0502020204030204" pitchFamily="34" charset="0"/>
              </a:rPr>
              <a:t>Neural networks </a:t>
            </a:r>
            <a:r>
              <a:rPr lang="en-GB">
                <a:latin typeface="Book Antiqua" panose="02040602050305030304" pitchFamily="18" charset="0"/>
                <a:cs typeface="Calibri" panose="020F0502020204030204" pitchFamily="34" charset="0"/>
              </a:rPr>
              <a:t>or </a:t>
            </a:r>
            <a:r>
              <a:rPr lang="en-GB" u="sng">
                <a:latin typeface="Book Antiqua" panose="02040602050305030304" pitchFamily="18" charset="0"/>
                <a:cs typeface="Calibri" panose="020F0502020204030204" pitchFamily="34" charset="0"/>
              </a:rPr>
              <a:t>computer vision </a:t>
            </a:r>
            <a:r>
              <a:rPr lang="en-GB">
                <a:latin typeface="Book Antiqua" panose="02040602050305030304" pitchFamily="18" charset="0"/>
                <a:cs typeface="Calibri" panose="020F0502020204030204" pitchFamily="34" charset="0"/>
              </a:rPr>
              <a:t>algorithms used to estimate gaze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Book Antiqua" panose="02040602050305030304" pitchFamily="18" charset="0"/>
                <a:cs typeface="Calibri" panose="020F0502020204030204" pitchFamily="34" charset="0"/>
              </a:rPr>
              <a:t>In case the driver’s hands are not fully captured by the camera </a:t>
            </a:r>
            <a:r>
              <a:rPr lang="en-GB" u="sng">
                <a:latin typeface="Book Antiqua" panose="02040602050305030304" pitchFamily="18" charset="0"/>
                <a:cs typeface="Calibri" panose="020F0502020204030204" pitchFamily="34" charset="0"/>
              </a:rPr>
              <a:t>AdaBoost classifier</a:t>
            </a:r>
            <a:r>
              <a:rPr lang="en-GB">
                <a:latin typeface="Book Antiqua" panose="02040602050305030304" pitchFamily="18" charset="0"/>
                <a:cs typeface="Calibri" panose="020F0502020204030204" pitchFamily="34" charset="0"/>
              </a:rPr>
              <a:t> should be used</a:t>
            </a:r>
          </a:p>
        </p:txBody>
      </p:sp>
      <p:pic>
        <p:nvPicPr>
          <p:cNvPr id="8" name="Elemento grafico 7" descr="Webcam con riempimento a tinta unita">
            <a:extLst>
              <a:ext uri="{FF2B5EF4-FFF2-40B4-BE49-F238E27FC236}">
                <a16:creationId xmlns:a16="http://schemas.microsoft.com/office/drawing/2014/main" id="{2124A4E1-F46E-4FDC-90C3-F134F12C7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189343" y="1886482"/>
            <a:ext cx="3813313" cy="3813313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FA163635-B8AD-4397-BD35-E764EE937414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  <a:lvl1pPr indent="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  <a:ea typeface="Yu Mincho Light" panose="020B0400000000000000" pitchFamily="18" charset="-128"/>
              </a:defRPr>
            </a:lvl1pPr>
            <a:lvl2pPr marL="7429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Driver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Distraction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Detection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Methods: A Literature Review and Framework</a:t>
            </a:r>
            <a:endParaRPr lang="en-US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  <a:p>
            <a:endParaRPr lang="it-IT" sz="40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Titolo 30">
            <a:extLst>
              <a:ext uri="{FF2B5EF4-FFF2-40B4-BE49-F238E27FC236}">
                <a16:creationId xmlns:a16="http://schemas.microsoft.com/office/drawing/2014/main" id="{5CCE9D5A-9736-4392-9D4B-BB5891181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29" y="494506"/>
            <a:ext cx="11391321" cy="925849"/>
          </a:xfrm>
        </p:spPr>
        <p:txBody>
          <a:bodyPr>
            <a:noAutofit/>
          </a:bodyPr>
          <a:lstStyle/>
          <a:p>
            <a:r>
              <a:rPr lang="it-IT" sz="4000">
                <a:latin typeface="Book Antiqua" panose="02040602050305030304" pitchFamily="18" charset="0"/>
              </a:rPr>
              <a:t>How to </a:t>
            </a:r>
            <a:r>
              <a:rPr lang="it-IT" sz="4000" err="1">
                <a:latin typeface="Book Antiqua" panose="02040602050305030304" pitchFamily="18" charset="0"/>
              </a:rPr>
              <a:t>detect</a:t>
            </a:r>
            <a:r>
              <a:rPr lang="it-IT" sz="4000">
                <a:latin typeface="Book Antiqua" panose="02040602050305030304" pitchFamily="18" charset="0"/>
              </a:rPr>
              <a:t> </a:t>
            </a:r>
            <a:r>
              <a:rPr lang="it-IT" sz="4000" err="1">
                <a:latin typeface="Book Antiqua" panose="02040602050305030304" pitchFamily="18" charset="0"/>
              </a:rPr>
              <a:t>distraction</a:t>
            </a:r>
            <a:r>
              <a:rPr lang="it-IT" sz="4000">
                <a:latin typeface="Book Antiqua" panose="02040602050305030304" pitchFamily="18" charset="0"/>
              </a:rPr>
              <a:t> </a:t>
            </a:r>
            <a:r>
              <a:rPr lang="it-IT" sz="3200">
                <a:latin typeface="Book Antiqua" panose="02040602050305030304" pitchFamily="18" charset="0"/>
              </a:rPr>
              <a:t>(non-intrusive </a:t>
            </a:r>
            <a:r>
              <a:rPr lang="it-IT" sz="3200" err="1">
                <a:latin typeface="Book Antiqua" panose="02040602050305030304" pitchFamily="18" charset="0"/>
              </a:rPr>
              <a:t>sensors</a:t>
            </a:r>
            <a:r>
              <a:rPr lang="it-IT" sz="3200">
                <a:latin typeface="Book Antiqua" panose="02040602050305030304" pitchFamily="18" charset="0"/>
              </a:rPr>
              <a:t>)</a:t>
            </a:r>
            <a:endParaRPr lang="it-IT" sz="400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524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>
            <a:extLst>
              <a:ext uri="{FF2B5EF4-FFF2-40B4-BE49-F238E27FC236}">
                <a16:creationId xmlns:a16="http://schemas.microsoft.com/office/drawing/2014/main" id="{1618351D-FD22-72B0-B241-3FC9FB200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8" r="6638"/>
          <a:stretch/>
        </p:blipFill>
        <p:spPr>
          <a:xfrm>
            <a:off x="1163123" y="1394606"/>
            <a:ext cx="6241102" cy="4797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9F790C3-4580-444B-85E7-512D45DF58F5}"/>
              </a:ext>
            </a:extLst>
          </p:cNvPr>
          <p:cNvSpPr txBox="1"/>
          <p:nvPr/>
        </p:nvSpPr>
        <p:spPr>
          <a:xfrm>
            <a:off x="11539181" y="572546"/>
            <a:ext cx="790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chemeClr val="bg2">
                    <a:lumMod val="75000"/>
                  </a:schemeClr>
                </a:solidFill>
              </a:rPr>
              <a:t>3/4</a:t>
            </a:r>
            <a:endParaRPr lang="en-GB" sz="2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BDF8926-7261-45D2-848A-46490E7BBB7D}"/>
              </a:ext>
            </a:extLst>
          </p:cNvPr>
          <p:cNvSpPr txBox="1"/>
          <p:nvPr/>
        </p:nvSpPr>
        <p:spPr>
          <a:xfrm>
            <a:off x="7705488" y="2686318"/>
            <a:ext cx="37395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Book Antiqua" panose="02040602050305030304" pitchFamily="18" charset="0"/>
              </a:rPr>
              <a:t>Features extracted from optical flow can be passed to a </a:t>
            </a:r>
            <a:r>
              <a:rPr lang="en-GB" u="sng">
                <a:latin typeface="Book Antiqua" panose="02040602050305030304" pitchFamily="18" charset="0"/>
              </a:rPr>
              <a:t>Hidden Markov Model (HMM)</a:t>
            </a:r>
            <a:r>
              <a:rPr lang="en-GB">
                <a:latin typeface="Book Antiqua" panose="02040602050305030304" pitchFamily="18" charset="0"/>
              </a:rPr>
              <a:t> and argue that this might help to predict pedal misapplications </a:t>
            </a:r>
          </a:p>
        </p:txBody>
      </p:sp>
      <p:pic>
        <p:nvPicPr>
          <p:cNvPr id="8" name="Elemento grafico 7" descr="Webcam con riempimento a tinta unita">
            <a:extLst>
              <a:ext uri="{FF2B5EF4-FFF2-40B4-BE49-F238E27FC236}">
                <a16:creationId xmlns:a16="http://schemas.microsoft.com/office/drawing/2014/main" id="{2124A4E1-F46E-4FDC-90C3-F134F12C7C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011789" y="2010769"/>
            <a:ext cx="3813313" cy="3813313"/>
          </a:xfrm>
          <a:prstGeom prst="rect">
            <a:avLst/>
          </a:prstGeom>
        </p:spPr>
      </p:pic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F6B8B3AC-6BBE-4CB2-B22F-8984045FCE25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  <a:lvl1pPr indent="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  <a:ea typeface="Yu Mincho Light" panose="020B0400000000000000" pitchFamily="18" charset="-128"/>
              </a:defRPr>
            </a:lvl1pPr>
            <a:lvl2pPr marL="7429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Driver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Distraction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Detection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Methods: A Literature Review and Framework</a:t>
            </a:r>
            <a:endParaRPr lang="en-US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  <a:p>
            <a:endParaRPr lang="it-IT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</p:txBody>
      </p:sp>
      <p:sp>
        <p:nvSpPr>
          <p:cNvPr id="16" name="Titolo 30">
            <a:extLst>
              <a:ext uri="{FF2B5EF4-FFF2-40B4-BE49-F238E27FC236}">
                <a16:creationId xmlns:a16="http://schemas.microsoft.com/office/drawing/2014/main" id="{A0D63FB0-4B01-4F0F-B19B-D6118EDF1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29" y="494506"/>
            <a:ext cx="11391321" cy="925849"/>
          </a:xfrm>
        </p:spPr>
        <p:txBody>
          <a:bodyPr>
            <a:noAutofit/>
          </a:bodyPr>
          <a:lstStyle/>
          <a:p>
            <a:r>
              <a:rPr lang="it-IT" sz="4000">
                <a:latin typeface="Book Antiqua" panose="02040602050305030304" pitchFamily="18" charset="0"/>
              </a:rPr>
              <a:t>How to </a:t>
            </a:r>
            <a:r>
              <a:rPr lang="it-IT" sz="4000" err="1">
                <a:latin typeface="Book Antiqua" panose="02040602050305030304" pitchFamily="18" charset="0"/>
              </a:rPr>
              <a:t>detect</a:t>
            </a:r>
            <a:r>
              <a:rPr lang="it-IT" sz="4000">
                <a:latin typeface="Book Antiqua" panose="02040602050305030304" pitchFamily="18" charset="0"/>
              </a:rPr>
              <a:t> </a:t>
            </a:r>
            <a:r>
              <a:rPr lang="it-IT" sz="4000" err="1">
                <a:latin typeface="Book Antiqua" panose="02040602050305030304" pitchFamily="18" charset="0"/>
              </a:rPr>
              <a:t>distraction</a:t>
            </a:r>
            <a:r>
              <a:rPr lang="it-IT" sz="4000">
                <a:latin typeface="Book Antiqua" panose="02040602050305030304" pitchFamily="18" charset="0"/>
              </a:rPr>
              <a:t> </a:t>
            </a:r>
            <a:r>
              <a:rPr lang="it-IT" sz="3200">
                <a:latin typeface="Book Antiqua" panose="02040602050305030304" pitchFamily="18" charset="0"/>
              </a:rPr>
              <a:t>(non-intrusive </a:t>
            </a:r>
            <a:r>
              <a:rPr lang="it-IT" sz="3200" err="1">
                <a:latin typeface="Book Antiqua" panose="02040602050305030304" pitchFamily="18" charset="0"/>
              </a:rPr>
              <a:t>sensors</a:t>
            </a:r>
            <a:r>
              <a:rPr lang="it-IT" sz="3200">
                <a:latin typeface="Book Antiqua" panose="02040602050305030304" pitchFamily="18" charset="0"/>
              </a:rPr>
              <a:t>)</a:t>
            </a:r>
            <a:endParaRPr lang="it-IT" sz="400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92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>
            <a:extLst>
              <a:ext uri="{FF2B5EF4-FFF2-40B4-BE49-F238E27FC236}">
                <a16:creationId xmlns:a16="http://schemas.microsoft.com/office/drawing/2014/main" id="{1618351D-FD22-72B0-B241-3FC9FB2006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28" t="-537" r="5820" b="537"/>
          <a:stretch/>
        </p:blipFill>
        <p:spPr>
          <a:xfrm>
            <a:off x="1163123" y="1394606"/>
            <a:ext cx="6241102" cy="4797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Immagine 4">
            <a:extLst>
              <a:ext uri="{FF2B5EF4-FFF2-40B4-BE49-F238E27FC236}">
                <a16:creationId xmlns:a16="http://schemas.microsoft.com/office/drawing/2014/main" id="{B27BC79D-EBC3-9253-D546-395110CFD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7" b="7137"/>
          <a:stretch/>
        </p:blipFill>
        <p:spPr>
          <a:xfrm>
            <a:off x="7708759" y="1923474"/>
            <a:ext cx="3999537" cy="192863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9F790C3-4580-444B-85E7-512D45DF58F5}"/>
              </a:ext>
            </a:extLst>
          </p:cNvPr>
          <p:cNvSpPr txBox="1"/>
          <p:nvPr/>
        </p:nvSpPr>
        <p:spPr>
          <a:xfrm>
            <a:off x="11539181" y="572546"/>
            <a:ext cx="790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chemeClr val="bg2">
                    <a:lumMod val="75000"/>
                  </a:schemeClr>
                </a:solidFill>
              </a:rPr>
              <a:t>4/4</a:t>
            </a:r>
            <a:endParaRPr lang="en-GB" sz="2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BDF8926-7261-45D2-848A-46490E7BBB7D}"/>
              </a:ext>
            </a:extLst>
          </p:cNvPr>
          <p:cNvSpPr txBox="1"/>
          <p:nvPr/>
        </p:nvSpPr>
        <p:spPr>
          <a:xfrm>
            <a:off x="7708759" y="4171589"/>
            <a:ext cx="37395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Book Antiqua" panose="02040602050305030304" pitchFamily="18" charset="0"/>
              </a:rPr>
              <a:t>Training a </a:t>
            </a:r>
            <a:r>
              <a:rPr lang="en-GB" u="sng">
                <a:latin typeface="Book Antiqua" panose="02040602050305030304" pitchFamily="18" charset="0"/>
              </a:rPr>
              <a:t>ML algorithm</a:t>
            </a:r>
            <a:r>
              <a:rPr lang="en-GB">
                <a:latin typeface="Book Antiqua" panose="02040602050305030304" pitchFamily="18" charset="0"/>
              </a:rPr>
              <a:t> on </a:t>
            </a:r>
            <a:r>
              <a:rPr lang="en-GB" err="1">
                <a:latin typeface="Book Antiqua" panose="02040602050305030304" pitchFamily="18" charset="0"/>
              </a:rPr>
              <a:t>MelFrequency</a:t>
            </a:r>
            <a:r>
              <a:rPr lang="en-GB">
                <a:latin typeface="Book Antiqua" panose="02040602050305030304" pitchFamily="18" charset="0"/>
              </a:rPr>
              <a:t> Cepstral Coefficients  features (but other features and approaches can also be used)</a:t>
            </a:r>
          </a:p>
        </p:txBody>
      </p:sp>
      <p:pic>
        <p:nvPicPr>
          <p:cNvPr id="8" name="Elemento grafico 7" descr="Radiomicrofono con riempimento a tinta unita">
            <a:extLst>
              <a:ext uri="{FF2B5EF4-FFF2-40B4-BE49-F238E27FC236}">
                <a16:creationId xmlns:a16="http://schemas.microsoft.com/office/drawing/2014/main" id="{2124A4E1-F46E-4FDC-90C3-F134F12C7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189343" y="1886482"/>
            <a:ext cx="3813313" cy="3813313"/>
          </a:xfrm>
          <a:prstGeom prst="rect">
            <a:avLst/>
          </a:prstGeom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60E2E3CD-7B72-4D3C-BD2C-491513041565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  <a:lvl1pPr indent="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  <a:ea typeface="Yu Mincho Light" panose="020B0400000000000000" pitchFamily="18" charset="-128"/>
              </a:defRPr>
            </a:lvl1pPr>
            <a:lvl2pPr marL="7429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Driver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Distraction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Detection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Methods: A Literature Review and Framework</a:t>
            </a:r>
            <a:endParaRPr lang="en-US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  <a:p>
            <a:endParaRPr lang="it-IT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</p:txBody>
      </p:sp>
      <p:sp>
        <p:nvSpPr>
          <p:cNvPr id="18" name="Titolo 30">
            <a:extLst>
              <a:ext uri="{FF2B5EF4-FFF2-40B4-BE49-F238E27FC236}">
                <a16:creationId xmlns:a16="http://schemas.microsoft.com/office/drawing/2014/main" id="{F438BCEA-82AC-40EC-A034-8CAF56CA0034}"/>
              </a:ext>
            </a:extLst>
          </p:cNvPr>
          <p:cNvSpPr txBox="1">
            <a:spLocks/>
          </p:cNvSpPr>
          <p:nvPr/>
        </p:nvSpPr>
        <p:spPr>
          <a:xfrm>
            <a:off x="507029" y="494506"/>
            <a:ext cx="11391321" cy="9258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>
                <a:latin typeface="Book Antiqua" panose="02040602050305030304" pitchFamily="18" charset="0"/>
              </a:rPr>
              <a:t>How to detect distraction </a:t>
            </a:r>
            <a:r>
              <a:rPr lang="it-IT" sz="3200">
                <a:latin typeface="Book Antiqua" panose="02040602050305030304" pitchFamily="18" charset="0"/>
              </a:rPr>
              <a:t>(non-intrusive sensors)</a:t>
            </a:r>
            <a:endParaRPr lang="it-IT" sz="400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649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2">
            <a:extLst>
              <a:ext uri="{FF2B5EF4-FFF2-40B4-BE49-F238E27FC236}">
                <a16:creationId xmlns:a16="http://schemas.microsoft.com/office/drawing/2014/main" id="{1618351D-FD22-72B0-B241-3FC9FB2006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" t="-537" r="2590" b="537"/>
          <a:stretch/>
        </p:blipFill>
        <p:spPr>
          <a:xfrm>
            <a:off x="1163123" y="1394606"/>
            <a:ext cx="6241102" cy="4797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Immagine 4">
            <a:extLst>
              <a:ext uri="{FF2B5EF4-FFF2-40B4-BE49-F238E27FC236}">
                <a16:creationId xmlns:a16="http://schemas.microsoft.com/office/drawing/2014/main" id="{B27BC79D-EBC3-9253-D546-395110CFD8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765" b="13746"/>
          <a:stretch/>
        </p:blipFill>
        <p:spPr>
          <a:xfrm>
            <a:off x="7708759" y="1486082"/>
            <a:ext cx="3999537" cy="283744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1BDF8926-7261-45D2-848A-46490E7BBB7D}"/>
              </a:ext>
            </a:extLst>
          </p:cNvPr>
          <p:cNvSpPr txBox="1"/>
          <p:nvPr/>
        </p:nvSpPr>
        <p:spPr>
          <a:xfrm>
            <a:off x="7708759" y="4682301"/>
            <a:ext cx="37395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Book Antiqua" panose="02040602050305030304" pitchFamily="18" charset="0"/>
              </a:rPr>
              <a:t>It is also possible to evaluate a lot of aspects from analyzing the eye behaviour while driving in different conditions.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479CD60E-A183-49BC-A9B5-DBA44EBDB7C7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  <a:lvl1pPr indent="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  <a:ea typeface="Yu Mincho Light" panose="020B0400000000000000" pitchFamily="18" charset="-128"/>
              </a:defRPr>
            </a:lvl1pPr>
            <a:lvl2pPr marL="7429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Driver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Distraction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Detection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Methods: A Literature Review and Framework</a:t>
            </a:r>
            <a:endParaRPr lang="en-US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  <a:p>
            <a:endParaRPr lang="it-IT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</p:txBody>
      </p:sp>
      <p:sp>
        <p:nvSpPr>
          <p:cNvPr id="12" name="Titolo 30">
            <a:extLst>
              <a:ext uri="{FF2B5EF4-FFF2-40B4-BE49-F238E27FC236}">
                <a16:creationId xmlns:a16="http://schemas.microsoft.com/office/drawing/2014/main" id="{B68EE250-77F5-4272-8E6B-9F81D747B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29" y="494506"/>
            <a:ext cx="11391321" cy="925849"/>
          </a:xfrm>
        </p:spPr>
        <p:txBody>
          <a:bodyPr>
            <a:noAutofit/>
          </a:bodyPr>
          <a:lstStyle/>
          <a:p>
            <a:r>
              <a:rPr lang="it-IT" sz="4000">
                <a:latin typeface="Book Antiqua" panose="02040602050305030304" pitchFamily="18" charset="0"/>
              </a:rPr>
              <a:t>How to </a:t>
            </a:r>
            <a:r>
              <a:rPr lang="it-IT" sz="4000" err="1">
                <a:latin typeface="Book Antiqua" panose="02040602050305030304" pitchFamily="18" charset="0"/>
              </a:rPr>
              <a:t>detect</a:t>
            </a:r>
            <a:r>
              <a:rPr lang="it-IT" sz="4000">
                <a:latin typeface="Book Antiqua" panose="02040602050305030304" pitchFamily="18" charset="0"/>
              </a:rPr>
              <a:t> </a:t>
            </a:r>
            <a:r>
              <a:rPr lang="it-IT" sz="4000" err="1">
                <a:latin typeface="Book Antiqua" panose="02040602050305030304" pitchFamily="18" charset="0"/>
              </a:rPr>
              <a:t>distraction</a:t>
            </a:r>
            <a:r>
              <a:rPr lang="it-IT" sz="4000">
                <a:latin typeface="Book Antiqua" panose="02040602050305030304" pitchFamily="18" charset="0"/>
              </a:rPr>
              <a:t> </a:t>
            </a:r>
            <a:r>
              <a:rPr lang="it-IT" sz="3200">
                <a:latin typeface="Book Antiqua" panose="02040602050305030304" pitchFamily="18" charset="0"/>
              </a:rPr>
              <a:t>(intrusive </a:t>
            </a:r>
            <a:r>
              <a:rPr lang="it-IT" sz="3200" err="1">
                <a:latin typeface="Book Antiqua" panose="02040602050305030304" pitchFamily="18" charset="0"/>
              </a:rPr>
              <a:t>sensors</a:t>
            </a:r>
            <a:r>
              <a:rPr lang="it-IT" sz="3200">
                <a:latin typeface="Book Antiqua" panose="02040602050305030304" pitchFamily="18" charset="0"/>
              </a:rPr>
              <a:t>)</a:t>
            </a:r>
            <a:endParaRPr lang="it-IT" sz="400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26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30">
            <a:extLst>
              <a:ext uri="{FF2B5EF4-FFF2-40B4-BE49-F238E27FC236}">
                <a16:creationId xmlns:a16="http://schemas.microsoft.com/office/drawing/2014/main" id="{002CB999-937A-4032-A3F7-05E3DFD93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494506"/>
            <a:ext cx="10515600" cy="925849"/>
          </a:xfrm>
        </p:spPr>
        <p:txBody>
          <a:bodyPr>
            <a:normAutofit/>
          </a:bodyPr>
          <a:lstStyle/>
          <a:p>
            <a:r>
              <a:rPr lang="it-IT" sz="4000" err="1">
                <a:latin typeface="Book Antiqua" panose="02040602050305030304" pitchFamily="18" charset="0"/>
              </a:rPr>
              <a:t>Conclusions</a:t>
            </a:r>
            <a:endParaRPr lang="it-IT" sz="4000">
              <a:latin typeface="Book Antiqua" panose="02040602050305030304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2AC644E-8047-49A8-A99F-425DE47049F8}"/>
              </a:ext>
            </a:extLst>
          </p:cNvPr>
          <p:cNvSpPr txBox="1"/>
          <p:nvPr/>
        </p:nvSpPr>
        <p:spPr>
          <a:xfrm>
            <a:off x="1642121" y="4997745"/>
            <a:ext cx="95425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Book Antiqua" panose="02040602050305030304" pitchFamily="18" charset="0"/>
              </a:rPr>
              <a:t>Drivers </a:t>
            </a:r>
            <a:r>
              <a:rPr lang="it-IT" err="1">
                <a:latin typeface="Book Antiqua" panose="02040602050305030304" pitchFamily="18" charset="0"/>
              </a:rPr>
              <a:t>will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still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have</a:t>
            </a:r>
            <a:r>
              <a:rPr lang="it-IT">
                <a:latin typeface="Book Antiqua" panose="02040602050305030304" pitchFamily="18" charset="0"/>
              </a:rPr>
              <a:t> to be </a:t>
            </a:r>
            <a:r>
              <a:rPr lang="it-IT" err="1">
                <a:latin typeface="Book Antiqua" panose="02040602050305030304" pitchFamily="18" charset="0"/>
              </a:rPr>
              <a:t>attentive</a:t>
            </a:r>
            <a:r>
              <a:rPr lang="it-IT">
                <a:latin typeface="Book Antiqua" panose="0204060205030503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latin typeface="Book Antiqua" panose="02040602050305030304" pitchFamily="18" charset="0"/>
              </a:rPr>
              <a:t>Vehicle manufacturers will expand sensors technologies for a better interpretation of vehicle external and internal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latin typeface="Book Antiqua" panose="02040602050305030304" pitchFamily="18" charset="0"/>
              </a:rPr>
              <a:t>Distraction</a:t>
            </a:r>
            <a:r>
              <a:rPr lang="it-IT">
                <a:latin typeface="Book Antiqua" panose="02040602050305030304" pitchFamily="18" charset="0"/>
              </a:rPr>
              <a:t> detection systems </a:t>
            </a:r>
            <a:r>
              <a:rPr lang="it-IT" err="1">
                <a:latin typeface="Book Antiqua" panose="02040602050305030304" pitchFamily="18" charset="0"/>
              </a:rPr>
              <a:t>will</a:t>
            </a:r>
            <a:r>
              <a:rPr lang="it-IT">
                <a:latin typeface="Book Antiqua" panose="02040602050305030304" pitchFamily="18" charset="0"/>
              </a:rPr>
              <a:t> be more and more </a:t>
            </a:r>
            <a:r>
              <a:rPr lang="it-IT" err="1">
                <a:latin typeface="Book Antiqua" panose="02040602050305030304" pitchFamily="18" charset="0"/>
              </a:rPr>
              <a:t>important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both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if</a:t>
            </a:r>
            <a:r>
              <a:rPr lang="it-IT">
                <a:latin typeface="Book Antiqua" panose="02040602050305030304" pitchFamily="18" charset="0"/>
              </a:rPr>
              <a:t> the </a:t>
            </a:r>
            <a:r>
              <a:rPr lang="it-IT" err="1">
                <a:latin typeface="Book Antiqua" panose="02040602050305030304" pitchFamily="18" charset="0"/>
              </a:rPr>
              <a:t>autonoumous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level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increase</a:t>
            </a:r>
            <a:r>
              <a:rPr lang="it-IT">
                <a:latin typeface="Book Antiqua" panose="02040602050305030304" pitchFamily="18" charset="0"/>
              </a:rPr>
              <a:t> or decrease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FA5F558-F713-40BD-937A-236FDCB3DF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4" b="6350"/>
          <a:stretch/>
        </p:blipFill>
        <p:spPr>
          <a:xfrm>
            <a:off x="1741953" y="1420355"/>
            <a:ext cx="8708093" cy="3577390"/>
          </a:xfrm>
          <a:prstGeom prst="rect">
            <a:avLst/>
          </a:prstGeom>
        </p:spPr>
      </p:pic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67068FF8-88C3-4655-9BA9-3C4D4D6C8EA7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  <a:lvl1pPr indent="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  <a:ea typeface="Yu Mincho Light" panose="020B0400000000000000" pitchFamily="18" charset="-128"/>
              </a:defRPr>
            </a:lvl1pPr>
            <a:lvl2pPr marL="7429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Driver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Distraction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Detection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Methods: A Literature Review and Framework</a:t>
            </a:r>
            <a:endParaRPr lang="en-US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  <a:p>
            <a:endParaRPr lang="it-IT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63140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magine 24">
            <a:extLst>
              <a:ext uri="{FF2B5EF4-FFF2-40B4-BE49-F238E27FC236}">
                <a16:creationId xmlns:a16="http://schemas.microsoft.com/office/drawing/2014/main" id="{E0ACBA11-65B0-471E-8608-E090AC029E3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7300165" y="808121"/>
            <a:ext cx="4386263" cy="5241757"/>
          </a:xfrm>
          <a:prstGeom prst="rect">
            <a:avLst/>
          </a:prstGeom>
          <a:solidFill>
            <a:srgbClr val="FFFFFF">
              <a:shade val="85000"/>
              <a:alpha val="75000"/>
            </a:srgbClr>
          </a:solidFill>
          <a:ln w="88900" cap="sq">
            <a:solidFill>
              <a:srgbClr val="FFFFFF">
                <a:alpha val="75000"/>
              </a:srgbClr>
            </a:solidFill>
            <a:miter lim="800000"/>
          </a:ln>
          <a:effectLst>
            <a:outerShdw dist="18000" dir="5400000" algn="tl" rotWithShape="0">
              <a:srgbClr val="000000">
                <a:alpha val="46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5" name="Titolo 1">
            <a:extLst>
              <a:ext uri="{FF2B5EF4-FFF2-40B4-BE49-F238E27FC236}">
                <a16:creationId xmlns:a16="http://schemas.microsoft.com/office/drawing/2014/main" id="{D7A64D0E-61AF-43F2-A288-099C10720A90}"/>
              </a:ext>
            </a:extLst>
          </p:cNvPr>
          <p:cNvSpPr txBox="1">
            <a:spLocks/>
          </p:cNvSpPr>
          <p:nvPr/>
        </p:nvSpPr>
        <p:spPr>
          <a:xfrm>
            <a:off x="7504890" y="808121"/>
            <a:ext cx="3941683" cy="14896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latin typeface="Book Antiqua" panose="02040602050305030304" pitchFamily="18" charset="0"/>
              </a:rPr>
              <a:t>Papers</a:t>
            </a:r>
            <a:endParaRPr lang="en-US" sz="4000">
              <a:latin typeface="Book Antiqua" panose="02040602050305030304" pitchFamily="18" charset="0"/>
            </a:endParaRPr>
          </a:p>
        </p:txBody>
      </p:sp>
      <p:sp>
        <p:nvSpPr>
          <p:cNvPr id="36" name="Segnaposto contenuto 2">
            <a:extLst>
              <a:ext uri="{FF2B5EF4-FFF2-40B4-BE49-F238E27FC236}">
                <a16:creationId xmlns:a16="http://schemas.microsoft.com/office/drawing/2014/main" id="{681E7FBE-BF51-4960-BDBF-4212CC7F5479}"/>
              </a:ext>
            </a:extLst>
          </p:cNvPr>
          <p:cNvSpPr txBox="1">
            <a:spLocks/>
          </p:cNvSpPr>
          <p:nvPr/>
        </p:nvSpPr>
        <p:spPr>
          <a:xfrm>
            <a:off x="7499305" y="3197496"/>
            <a:ext cx="3764826" cy="593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>
              <a:latin typeface="Book Antiqua" panose="02040602050305030304" pitchFamily="18" charset="0"/>
            </a:endParaRPr>
          </a:p>
        </p:txBody>
      </p:sp>
      <p:sp>
        <p:nvSpPr>
          <p:cNvPr id="37" name="Segnaposto contenuto 2">
            <a:extLst>
              <a:ext uri="{FF2B5EF4-FFF2-40B4-BE49-F238E27FC236}">
                <a16:creationId xmlns:a16="http://schemas.microsoft.com/office/drawing/2014/main" id="{7C3200E1-BBEE-4354-8B34-1126B71C5447}"/>
              </a:ext>
            </a:extLst>
          </p:cNvPr>
          <p:cNvSpPr txBox="1">
            <a:spLocks/>
          </p:cNvSpPr>
          <p:nvPr/>
        </p:nvSpPr>
        <p:spPr>
          <a:xfrm>
            <a:off x="7499305" y="4547655"/>
            <a:ext cx="3764826" cy="939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b="1">
              <a:latin typeface="Book Antiqua" panose="02040602050305030304" pitchFamily="18" charset="0"/>
            </a:endParaRP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0A79132E-B4F2-4788-8412-F11F791E6088}"/>
              </a:ext>
            </a:extLst>
          </p:cNvPr>
          <p:cNvSpPr txBox="1"/>
          <p:nvPr/>
        </p:nvSpPr>
        <p:spPr>
          <a:xfrm>
            <a:off x="7499305" y="2233216"/>
            <a:ext cx="39416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>
                <a:latin typeface="Book Antiqua" panose="02040602050305030304" pitchFamily="18" charset="0"/>
              </a:rPr>
              <a:t>Driver Distraction Detection Methods: A Literature Review and Framework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7BEFF56D-2EE1-4CCD-9246-79F977AB537E}"/>
              </a:ext>
            </a:extLst>
          </p:cNvPr>
          <p:cNvSpPr txBox="1"/>
          <p:nvPr/>
        </p:nvSpPr>
        <p:spPr>
          <a:xfrm>
            <a:off x="7499305" y="3664079"/>
            <a:ext cx="3941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i="1">
                <a:latin typeface="Book Antiqua" panose="02040602050305030304" pitchFamily="18" charset="0"/>
              </a:rPr>
              <a:t>Review of the published scientific literature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9D42719D-3AE0-44BB-A15B-D110B238FA1A}"/>
              </a:ext>
            </a:extLst>
          </p:cNvPr>
          <p:cNvSpPr txBox="1"/>
          <p:nvPr/>
        </p:nvSpPr>
        <p:spPr>
          <a:xfrm>
            <a:off x="7499305" y="4481503"/>
            <a:ext cx="3941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>
                <a:latin typeface="Book Antiqua" panose="02040602050305030304" pitchFamily="18" charset="0"/>
              </a:rPr>
              <a:t>Driver Distraction Recognition Based on Smartphone Sensor Data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8E20DD10-36B3-4B37-B469-1896FE0FEC37}"/>
              </a:ext>
            </a:extLst>
          </p:cNvPr>
          <p:cNvSpPr txBox="1"/>
          <p:nvPr/>
        </p:nvSpPr>
        <p:spPr>
          <a:xfrm>
            <a:off x="7499305" y="5478934"/>
            <a:ext cx="3941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i="1">
                <a:latin typeface="Book Antiqua" panose="02040602050305030304" pitchFamily="18" charset="0"/>
              </a:rPr>
              <a:t>A direct research experience</a:t>
            </a:r>
            <a:endParaRPr lang="en-US" sz="1800" b="1">
              <a:latin typeface="Book Antiqua" panose="02040602050305030304" pitchFamily="18" charset="0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6AB9B5CB-B206-43AF-9892-C247A932432E}"/>
              </a:ext>
            </a:extLst>
          </p:cNvPr>
          <p:cNvSpPr txBox="1"/>
          <p:nvPr/>
        </p:nvSpPr>
        <p:spPr>
          <a:xfrm>
            <a:off x="7504890" y="3098777"/>
            <a:ext cx="3941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400" b="1" i="0" u="none" strike="noStrike" baseline="0">
                <a:latin typeface="Book Antiqua" panose="02040602050305030304" pitchFamily="18" charset="0"/>
              </a:rPr>
              <a:t>Alexey </a:t>
            </a:r>
            <a:r>
              <a:rPr lang="it-IT" sz="1400" b="1" i="0" u="none" strike="noStrike" baseline="0" err="1">
                <a:latin typeface="Book Antiqua" panose="02040602050305030304" pitchFamily="18" charset="0"/>
              </a:rPr>
              <a:t>kashevnik</a:t>
            </a:r>
            <a:r>
              <a:rPr lang="it-IT" sz="1400" b="1" i="0" u="none" strike="noStrike" baseline="0">
                <a:latin typeface="Book Antiqua" panose="02040602050305030304" pitchFamily="18" charset="0"/>
              </a:rPr>
              <a:t>, </a:t>
            </a:r>
            <a:r>
              <a:rPr lang="it-IT" sz="1400" b="1">
                <a:latin typeface="Book Antiqua" panose="02040602050305030304" pitchFamily="18" charset="0"/>
              </a:rPr>
              <a:t>R</a:t>
            </a:r>
            <a:r>
              <a:rPr lang="it-IT" sz="1400" b="1" i="0" u="none" strike="noStrike" baseline="0">
                <a:latin typeface="Book Antiqua" panose="02040602050305030304" pitchFamily="18" charset="0"/>
              </a:rPr>
              <a:t>oman </a:t>
            </a:r>
            <a:r>
              <a:rPr lang="it-IT" sz="1400" b="1" i="0" u="none" strike="noStrike" baseline="0" err="1">
                <a:latin typeface="Book Antiqua" panose="02040602050305030304" pitchFamily="18" charset="0"/>
              </a:rPr>
              <a:t>Shchedrin</a:t>
            </a:r>
            <a:r>
              <a:rPr lang="it-IT" sz="1400" b="1" i="0" u="none" strike="noStrike" baseline="0">
                <a:latin typeface="Book Antiqua" panose="02040602050305030304" pitchFamily="18" charset="0"/>
              </a:rPr>
              <a:t>, </a:t>
            </a:r>
            <a:r>
              <a:rPr lang="it-IT" sz="1400" b="1">
                <a:latin typeface="Book Antiqua" panose="02040602050305030304" pitchFamily="18" charset="0"/>
              </a:rPr>
              <a:t>C</a:t>
            </a:r>
            <a:r>
              <a:rPr lang="it-IT" sz="1400" b="1" i="0" u="none" strike="noStrike" baseline="0">
                <a:latin typeface="Book Antiqua" panose="02040602050305030304" pitchFamily="18" charset="0"/>
              </a:rPr>
              <a:t>hristian </a:t>
            </a:r>
            <a:r>
              <a:rPr lang="it-IT" sz="1400" b="1" i="0" u="none" strike="noStrike" baseline="0" err="1">
                <a:latin typeface="Book Antiqua" panose="02040602050305030304" pitchFamily="18" charset="0"/>
              </a:rPr>
              <a:t>Kaise</a:t>
            </a:r>
            <a:r>
              <a:rPr lang="it-IT" sz="1400" b="1" i="0" u="none" strike="noStrike" baseline="0">
                <a:latin typeface="Book Antiqua" panose="02040602050305030304" pitchFamily="18" charset="0"/>
              </a:rPr>
              <a:t>, Alexander </a:t>
            </a:r>
            <a:r>
              <a:rPr lang="it-IT" sz="1400" b="1" i="0" u="none" strike="noStrike" baseline="0" err="1">
                <a:latin typeface="Book Antiqua" panose="02040602050305030304" pitchFamily="18" charset="0"/>
              </a:rPr>
              <a:t>stocker</a:t>
            </a:r>
            <a:endParaRPr lang="it-IT" sz="1400" b="1">
              <a:latin typeface="Book Antiqua" panose="02040602050305030304" pitchFamily="18" charset="0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976EF69-968C-4B39-84E4-278E525805A4}"/>
              </a:ext>
            </a:extLst>
          </p:cNvPr>
          <p:cNvSpPr txBox="1"/>
          <p:nvPr/>
        </p:nvSpPr>
        <p:spPr>
          <a:xfrm>
            <a:off x="7499305" y="5082789"/>
            <a:ext cx="3941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err="1">
                <a:latin typeface="Book Antiqua" panose="02040602050305030304" pitchFamily="18" charset="0"/>
              </a:rPr>
              <a:t>Jie</a:t>
            </a:r>
            <a:r>
              <a:rPr lang="en-US" sz="1400" b="1" i="1">
                <a:latin typeface="Book Antiqua" panose="02040602050305030304" pitchFamily="18" charset="0"/>
              </a:rPr>
              <a:t> </a:t>
            </a:r>
            <a:r>
              <a:rPr lang="en-US" sz="1400" b="1" i="1" err="1">
                <a:latin typeface="Book Antiqua" panose="02040602050305030304" pitchFamily="18" charset="0"/>
              </a:rPr>
              <a:t>Xie</a:t>
            </a:r>
            <a:r>
              <a:rPr lang="en-US" sz="1400" b="1" i="1">
                <a:latin typeface="Book Antiqua" panose="02040602050305030304" pitchFamily="18" charset="0"/>
              </a:rPr>
              <a:t>, </a:t>
            </a:r>
            <a:r>
              <a:rPr lang="en-US" sz="1400" b="1" i="1" err="1">
                <a:latin typeface="Book Antiqua" panose="02040602050305030304" pitchFamily="18" charset="0"/>
              </a:rPr>
              <a:t>Allaa</a:t>
            </a:r>
            <a:r>
              <a:rPr lang="en-US" sz="1400" b="1" i="1">
                <a:latin typeface="Book Antiqua" panose="02040602050305030304" pitchFamily="18" charset="0"/>
              </a:rPr>
              <a:t> </a:t>
            </a:r>
            <a:r>
              <a:rPr lang="en-US" sz="1400" b="1" i="1" err="1">
                <a:latin typeface="Book Antiqua" panose="02040602050305030304" pitchFamily="18" charset="0"/>
              </a:rPr>
              <a:t>R.Hilal</a:t>
            </a:r>
            <a:r>
              <a:rPr lang="en-US" sz="1400" b="1" i="1">
                <a:latin typeface="Book Antiqua" panose="02040602050305030304" pitchFamily="18" charset="0"/>
              </a:rPr>
              <a:t>, Dana </a:t>
            </a:r>
            <a:r>
              <a:rPr lang="en-US" sz="1400" b="1" i="1" err="1">
                <a:latin typeface="Book Antiqua" panose="02040602050305030304" pitchFamily="18" charset="0"/>
              </a:rPr>
              <a:t>Kulic</a:t>
            </a:r>
            <a:endParaRPr lang="en-US" sz="1400" b="1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992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olo 1">
            <a:extLst>
              <a:ext uri="{FF2B5EF4-FFF2-40B4-BE49-F238E27FC236}">
                <a16:creationId xmlns:a16="http://schemas.microsoft.com/office/drawing/2014/main" id="{0EA53A3E-4E91-4C25-B6FF-455F90110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497" y="1130418"/>
            <a:ext cx="3103808" cy="686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kern="1200">
                <a:latin typeface="Book Antiqua" panose="02040602050305030304" pitchFamily="18" charset="0"/>
              </a:rPr>
              <a:t>Introduction </a:t>
            </a:r>
          </a:p>
        </p:txBody>
      </p:sp>
      <p:graphicFrame>
        <p:nvGraphicFramePr>
          <p:cNvPr id="13" name="Segnaposto contenuto 2">
            <a:extLst>
              <a:ext uri="{FF2B5EF4-FFF2-40B4-BE49-F238E27FC236}">
                <a16:creationId xmlns:a16="http://schemas.microsoft.com/office/drawing/2014/main" id="{244E15DE-B29C-41D2-9F0F-3A844BD348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3414280"/>
              </p:ext>
            </p:extLst>
          </p:nvPr>
        </p:nvGraphicFramePr>
        <p:xfrm>
          <a:off x="3845821" y="882004"/>
          <a:ext cx="7281909" cy="5202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Titolo 1">
            <a:extLst>
              <a:ext uri="{FF2B5EF4-FFF2-40B4-BE49-F238E27FC236}">
                <a16:creationId xmlns:a16="http://schemas.microsoft.com/office/drawing/2014/main" id="{24E4BB4D-1E0A-4A49-B371-9AD55D0B9040}"/>
              </a:ext>
            </a:extLst>
          </p:cNvPr>
          <p:cNvSpPr txBox="1">
            <a:spLocks/>
          </p:cNvSpPr>
          <p:nvPr/>
        </p:nvSpPr>
        <p:spPr>
          <a:xfrm>
            <a:off x="580981" y="3139755"/>
            <a:ext cx="3103808" cy="686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latin typeface="Book Antiqua" panose="02040602050305030304" pitchFamily="18" charset="0"/>
              </a:rPr>
              <a:t>Study</a:t>
            </a:r>
          </a:p>
        </p:txBody>
      </p:sp>
      <p:sp>
        <p:nvSpPr>
          <p:cNvPr id="16" name="Titolo 1">
            <a:extLst>
              <a:ext uri="{FF2B5EF4-FFF2-40B4-BE49-F238E27FC236}">
                <a16:creationId xmlns:a16="http://schemas.microsoft.com/office/drawing/2014/main" id="{5A0C4ABA-E66D-4566-8F3D-4D545421FA95}"/>
              </a:ext>
            </a:extLst>
          </p:cNvPr>
          <p:cNvSpPr txBox="1">
            <a:spLocks/>
          </p:cNvSpPr>
          <p:nvPr/>
        </p:nvSpPr>
        <p:spPr>
          <a:xfrm>
            <a:off x="661497" y="5092820"/>
            <a:ext cx="3103808" cy="686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>
                <a:latin typeface="Book Antiqua" panose="02040602050305030304" pitchFamily="18" charset="0"/>
              </a:rPr>
              <a:t> Experiment</a:t>
            </a: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85ED4975-ADC7-43BE-A074-D8A21343F0F3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B0400000000000000" pitchFamily="18" charset="-128"/>
              </a:rPr>
              <a:t>Driver Distraction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20300000000000000" pitchFamily="18" charset="-128"/>
              </a:rPr>
              <a:t>Recognition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B0400000000000000" pitchFamily="18" charset="-128"/>
              </a:rPr>
              <a:t> Based on Smartphone Sensor Data</a:t>
            </a:r>
          </a:p>
          <a:p>
            <a:pPr marL="0" indent="0">
              <a:buNone/>
            </a:pPr>
            <a:endParaRPr lang="en-US" sz="1400">
              <a:solidFill>
                <a:schemeClr val="accent6">
                  <a:lumMod val="75000"/>
                </a:schemeClr>
              </a:solidFill>
              <a:latin typeface="Book Antiqua" panose="02040602050305030304" pitchFamily="18" charset="0"/>
              <a:ea typeface="Yu Mincho Light" panose="020B0400000000000000" pitchFamily="18" charset="-128"/>
            </a:endParaRPr>
          </a:p>
          <a:p>
            <a:endParaRPr lang="it-IT" sz="1400">
              <a:solidFill>
                <a:schemeClr val="accent6">
                  <a:lumMod val="75000"/>
                </a:schemeClr>
              </a:solidFill>
              <a:latin typeface="Book Antiqua" panose="02040602050305030304" pitchFamily="18" charset="0"/>
              <a:ea typeface="Yu Mincho Light" panose="020B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4233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96229864-B7DC-4EDC-AE38-6807F275963C}"/>
              </a:ext>
            </a:extLst>
          </p:cNvPr>
          <p:cNvSpPr txBox="1"/>
          <p:nvPr/>
        </p:nvSpPr>
        <p:spPr>
          <a:xfrm>
            <a:off x="6374822" y="1595390"/>
            <a:ext cx="56790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 err="1">
                <a:latin typeface="Book Antiqua" panose="02040602050305030304" pitchFamily="18" charset="0"/>
              </a:rPr>
              <a:t>Detection</a:t>
            </a:r>
            <a:r>
              <a:rPr lang="it-IT">
                <a:latin typeface="Book Antiqua" panose="02040602050305030304" pitchFamily="18" charset="0"/>
              </a:rPr>
              <a:t> of driver cognitive </a:t>
            </a:r>
            <a:r>
              <a:rPr lang="it-IT" err="1">
                <a:latin typeface="Book Antiqua" panose="02040602050305030304" pitchFamily="18" charset="0"/>
              </a:rPr>
              <a:t>distraction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at</a:t>
            </a:r>
            <a:r>
              <a:rPr lang="it-IT">
                <a:latin typeface="Book Antiqua" panose="02040602050305030304" pitchFamily="18" charset="0"/>
              </a:rPr>
              <a:t> stop-</a:t>
            </a:r>
            <a:r>
              <a:rPr lang="it-IT" err="1">
                <a:latin typeface="Book Antiqua" panose="02040602050305030304" pitchFamily="18" charset="0"/>
              </a:rPr>
              <a:t>controlled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intersection</a:t>
            </a:r>
            <a:r>
              <a:rPr lang="it-IT">
                <a:latin typeface="Book Antiqua" panose="02040602050305030304" pitchFamily="18" charset="0"/>
              </a:rPr>
              <a:t> by </a:t>
            </a:r>
            <a:r>
              <a:rPr lang="it-IT" err="1">
                <a:latin typeface="Book Antiqua" panose="02040602050305030304" pitchFamily="18" charset="0"/>
              </a:rPr>
              <a:t>using</a:t>
            </a:r>
            <a:r>
              <a:rPr lang="it-IT">
                <a:latin typeface="Book Antiqua" panose="02040602050305030304" pitchFamily="18" charset="0"/>
              </a:rPr>
              <a:t> a </a:t>
            </a:r>
            <a:r>
              <a:rPr lang="it-IT" b="1" err="1">
                <a:latin typeface="Book Antiqua" panose="02040602050305030304" pitchFamily="18" charset="0"/>
              </a:rPr>
              <a:t>driving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b="1">
                <a:latin typeface="Book Antiqua" panose="02040602050305030304" pitchFamily="18" charset="0"/>
              </a:rPr>
              <a:t>simulator</a:t>
            </a:r>
            <a:r>
              <a:rPr lang="it-IT">
                <a:latin typeface="Book Antiqua" panose="02040602050305030304" pitchFamily="18" charset="0"/>
              </a:rPr>
              <a:t> for </a:t>
            </a:r>
            <a:r>
              <a:rPr lang="it-IT" err="1">
                <a:latin typeface="Book Antiqua" panose="02040602050305030304" pitchFamily="18" charset="0"/>
              </a:rPr>
              <a:t>collecting</a:t>
            </a:r>
            <a:r>
              <a:rPr lang="it-IT">
                <a:latin typeface="Book Antiqua" panose="02040602050305030304" pitchFamily="18" charset="0"/>
              </a:rPr>
              <a:t>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it-IT">
              <a:latin typeface="Book Antiqua" panose="0204060205030503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it-IT">
                <a:latin typeface="Book Antiqua" panose="02040602050305030304" pitchFamily="18" charset="0"/>
              </a:rPr>
              <a:t>3 </a:t>
            </a:r>
            <a:r>
              <a:rPr lang="it-IT" err="1">
                <a:latin typeface="Book Antiqua" panose="02040602050305030304" pitchFamily="18" charset="0"/>
              </a:rPr>
              <a:t>types</a:t>
            </a:r>
            <a:r>
              <a:rPr lang="it-IT">
                <a:latin typeface="Book Antiqua" panose="02040602050305030304" pitchFamily="18" charset="0"/>
              </a:rPr>
              <a:t> of features: </a:t>
            </a:r>
            <a:r>
              <a:rPr lang="it-IT" b="1">
                <a:latin typeface="Book Antiqua" panose="02040602050305030304" pitchFamily="18" charset="0"/>
              </a:rPr>
              <a:t>scenario-</a:t>
            </a:r>
            <a:r>
              <a:rPr lang="it-IT" b="1" err="1">
                <a:latin typeface="Book Antiqua" panose="02040602050305030304" pitchFamily="18" charset="0"/>
              </a:rPr>
              <a:t>based</a:t>
            </a:r>
            <a:r>
              <a:rPr lang="it-IT" b="1">
                <a:latin typeface="Book Antiqua" panose="02040602050305030304" pitchFamily="18" charset="0"/>
              </a:rPr>
              <a:t>, </a:t>
            </a:r>
            <a:r>
              <a:rPr lang="it-IT" b="1" err="1">
                <a:latin typeface="Book Antiqua" panose="02040602050305030304" pitchFamily="18" charset="0"/>
              </a:rPr>
              <a:t>sensor-based</a:t>
            </a:r>
            <a:r>
              <a:rPr lang="it-IT" b="1">
                <a:latin typeface="Book Antiqua" panose="02040602050305030304" pitchFamily="18" charset="0"/>
              </a:rPr>
              <a:t> </a:t>
            </a:r>
            <a:r>
              <a:rPr lang="it-IT">
                <a:latin typeface="Book Antiqua" panose="02040602050305030304" pitchFamily="18" charset="0"/>
              </a:rPr>
              <a:t>and</a:t>
            </a:r>
            <a:r>
              <a:rPr lang="it-IT" b="1">
                <a:latin typeface="Book Antiqua" panose="02040602050305030304" pitchFamily="18" charset="0"/>
              </a:rPr>
              <a:t> </a:t>
            </a:r>
            <a:r>
              <a:rPr lang="it-IT" b="1" err="1">
                <a:latin typeface="Book Antiqua" panose="02040602050305030304" pitchFamily="18" charset="0"/>
              </a:rPr>
              <a:t>eye-movement</a:t>
            </a:r>
            <a:r>
              <a:rPr lang="it-IT" b="1">
                <a:latin typeface="Book Antiqua" panose="02040602050305030304" pitchFamily="18" charset="0"/>
              </a:rPr>
              <a:t> features.</a:t>
            </a:r>
          </a:p>
          <a:p>
            <a:endParaRPr lang="it-IT">
              <a:latin typeface="Book Antiqua" panose="02040602050305030304" pitchFamily="18" charset="0"/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26903DB-23D1-425C-8E2A-5E817A3E5E96}"/>
              </a:ext>
            </a:extLst>
          </p:cNvPr>
          <p:cNvSpPr txBox="1"/>
          <p:nvPr/>
        </p:nvSpPr>
        <p:spPr>
          <a:xfrm>
            <a:off x="2686449" y="4549676"/>
            <a:ext cx="737674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Book Antiqua" panose="02040602050305030304" pitchFamily="18" charset="0"/>
              </a:rPr>
              <a:t>		LIMITS OF THESE STUDIES:</a:t>
            </a:r>
          </a:p>
          <a:p>
            <a:endParaRPr lang="it-IT">
              <a:latin typeface="Book Antiqua" panose="0204060205030503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it-IT" err="1">
                <a:latin typeface="Book Antiqua" panose="02040602050305030304" pitchFamily="18" charset="0"/>
              </a:rPr>
              <a:t>Only</a:t>
            </a:r>
            <a:r>
              <a:rPr lang="it-IT">
                <a:latin typeface="Book Antiqua" panose="02040602050305030304" pitchFamily="18" charset="0"/>
              </a:rPr>
              <a:t> video data for driver </a:t>
            </a:r>
            <a:r>
              <a:rPr lang="it-IT" err="1">
                <a:latin typeface="Book Antiqua" panose="02040602050305030304" pitchFamily="18" charset="0"/>
              </a:rPr>
              <a:t>distraction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recognition</a:t>
            </a:r>
            <a:endParaRPr lang="it-IT">
              <a:latin typeface="Book Antiqua" panose="0204060205030503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it-IT">
              <a:latin typeface="Book Antiqua" panose="0204060205030503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it-IT" err="1">
                <a:latin typeface="Book Antiqua" panose="02040602050305030304" pitchFamily="18" charset="0"/>
              </a:rPr>
              <a:t>Limitated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usability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while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driving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at</a:t>
            </a:r>
            <a:r>
              <a:rPr lang="it-IT">
                <a:latin typeface="Book Antiqua" panose="02040602050305030304" pitchFamily="18" charset="0"/>
              </a:rPr>
              <a:t> night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endParaRPr lang="it-IT">
              <a:latin typeface="Book Antiqua" panose="0204060205030503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it-IT">
                <a:latin typeface="Book Antiqua" panose="02040602050305030304" pitchFamily="18" charset="0"/>
              </a:rPr>
              <a:t>Privacy </a:t>
            </a:r>
            <a:r>
              <a:rPr lang="it-IT" err="1">
                <a:latin typeface="Book Antiqua" panose="02040602050305030304" pitchFamily="18" charset="0"/>
              </a:rPr>
              <a:t>issue</a:t>
            </a:r>
            <a:endParaRPr lang="it-IT">
              <a:latin typeface="Book Antiqua" panose="02040602050305030304" pitchFamily="18" charset="0"/>
            </a:endParaRPr>
          </a:p>
          <a:p>
            <a:endParaRPr lang="it-IT">
              <a:latin typeface="Book Antiqua" panose="02040602050305030304" pitchFamily="18" charset="0"/>
            </a:endParaRPr>
          </a:p>
        </p:txBody>
      </p:sp>
      <p:pic>
        <p:nvPicPr>
          <p:cNvPr id="7" name="Elemento grafico 6" descr="Badge 1 contorno">
            <a:extLst>
              <a:ext uri="{FF2B5EF4-FFF2-40B4-BE49-F238E27FC236}">
                <a16:creationId xmlns:a16="http://schemas.microsoft.com/office/drawing/2014/main" id="{FCC5E071-813A-4185-842B-F19131748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9565" y="1540060"/>
            <a:ext cx="609278" cy="609278"/>
          </a:xfrm>
          <a:prstGeom prst="rect">
            <a:avLst/>
          </a:prstGeom>
        </p:spPr>
      </p:pic>
      <p:pic>
        <p:nvPicPr>
          <p:cNvPr id="9" name="Elemento grafico 8" descr="Badge contorno">
            <a:extLst>
              <a:ext uri="{FF2B5EF4-FFF2-40B4-BE49-F238E27FC236}">
                <a16:creationId xmlns:a16="http://schemas.microsoft.com/office/drawing/2014/main" id="{C90E003B-C19A-4335-80DC-5255FA4E7B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65543" y="1506547"/>
            <a:ext cx="609279" cy="609279"/>
          </a:xfrm>
          <a:prstGeom prst="rect">
            <a:avLst/>
          </a:prstGeom>
        </p:spPr>
      </p:pic>
      <p:sp>
        <p:nvSpPr>
          <p:cNvPr id="29" name="Segnaposto contenuto 2">
            <a:extLst>
              <a:ext uri="{FF2B5EF4-FFF2-40B4-BE49-F238E27FC236}">
                <a16:creationId xmlns:a16="http://schemas.microsoft.com/office/drawing/2014/main" id="{3457E516-24FF-4DF5-9E0A-AC9ACB8216BB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B0400000000000000" pitchFamily="18" charset="-128"/>
              </a:rPr>
              <a:t>Driver Distraction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20300000000000000" pitchFamily="18" charset="-128"/>
              </a:rPr>
              <a:t>Recognition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B0400000000000000" pitchFamily="18" charset="-128"/>
              </a:rPr>
              <a:t> Based on Smartphone Sensor Data</a:t>
            </a:r>
          </a:p>
        </p:txBody>
      </p:sp>
      <p:sp>
        <p:nvSpPr>
          <p:cNvPr id="31" name="Titolo 30">
            <a:extLst>
              <a:ext uri="{FF2B5EF4-FFF2-40B4-BE49-F238E27FC236}">
                <a16:creationId xmlns:a16="http://schemas.microsoft.com/office/drawing/2014/main" id="{0511F546-DBDD-4FDF-9E0E-ECD2E76BB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449901"/>
            <a:ext cx="10515600" cy="925849"/>
          </a:xfrm>
        </p:spPr>
        <p:txBody>
          <a:bodyPr>
            <a:normAutofit/>
          </a:bodyPr>
          <a:lstStyle/>
          <a:p>
            <a:r>
              <a:rPr lang="it-IT" sz="4000" err="1">
                <a:latin typeface="Book Antiqua" panose="02040602050305030304" pitchFamily="18" charset="0"/>
              </a:rPr>
              <a:t>Previous</a:t>
            </a:r>
            <a:r>
              <a:rPr lang="it-IT" sz="4000">
                <a:latin typeface="Book Antiqua" panose="02040602050305030304" pitchFamily="18" charset="0"/>
              </a:rPr>
              <a:t> studies</a:t>
            </a:r>
          </a:p>
        </p:txBody>
      </p:sp>
      <p:pic>
        <p:nvPicPr>
          <p:cNvPr id="4" name="Elemento grafico 3" descr="Fotocamera con riempimento a tinta unita">
            <a:extLst>
              <a:ext uri="{FF2B5EF4-FFF2-40B4-BE49-F238E27FC236}">
                <a16:creationId xmlns:a16="http://schemas.microsoft.com/office/drawing/2014/main" id="{9716776E-B86F-4C71-A037-1B334C8EE6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15720" y="1469177"/>
            <a:ext cx="914400" cy="9144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977AF8E-33D1-4691-8502-DF34CB5C4B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908" y="2385601"/>
            <a:ext cx="1750024" cy="754281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B9B4C8F4-FC04-4115-AEAE-14D755AE8A7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1428"/>
          <a:stretch/>
        </p:blipFill>
        <p:spPr>
          <a:xfrm>
            <a:off x="2017707" y="3319629"/>
            <a:ext cx="996025" cy="979942"/>
          </a:xfrm>
          <a:prstGeom prst="rect">
            <a:avLst/>
          </a:prstGeom>
        </p:spPr>
      </p:pic>
      <p:pic>
        <p:nvPicPr>
          <p:cNvPr id="1026" name="Picture 2" descr="Take Your Learning With You Wherever You Go: 80% and the Big Idea">
            <a:extLst>
              <a:ext uri="{FF2B5EF4-FFF2-40B4-BE49-F238E27FC236}">
                <a16:creationId xmlns:a16="http://schemas.microsoft.com/office/drawing/2014/main" id="{7FD26ADF-C6B6-46B9-9720-6EC0342DD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 t="15572" b="32776"/>
          <a:stretch/>
        </p:blipFill>
        <p:spPr bwMode="auto">
          <a:xfrm>
            <a:off x="3279394" y="3568841"/>
            <a:ext cx="709131" cy="275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4947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7CB928-97DD-415E-9F23-46F45DCF3F20}"/>
              </a:ext>
            </a:extLst>
          </p:cNvPr>
          <p:cNvSpPr txBox="1"/>
          <p:nvPr/>
        </p:nvSpPr>
        <p:spPr>
          <a:xfrm>
            <a:off x="507030" y="1321203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Book Antiqua" panose="02040602050305030304" pitchFamily="18" charset="0"/>
              </a:rPr>
              <a:t>Estimate driver </a:t>
            </a:r>
            <a:r>
              <a:rPr lang="it-IT" err="1">
                <a:latin typeface="Book Antiqua" panose="02040602050305030304" pitchFamily="18" charset="0"/>
              </a:rPr>
              <a:t>distraction</a:t>
            </a:r>
            <a:r>
              <a:rPr lang="it-IT">
                <a:latin typeface="Book Antiqua" panose="02040602050305030304" pitchFamily="18" charset="0"/>
              </a:rPr>
              <a:t> from the </a:t>
            </a:r>
            <a:r>
              <a:rPr lang="it-IT" err="1">
                <a:latin typeface="Book Antiqua" panose="02040602050305030304" pitchFamily="18" charset="0"/>
              </a:rPr>
              <a:t>driver’s</a:t>
            </a:r>
            <a:r>
              <a:rPr lang="it-IT">
                <a:latin typeface="Book Antiqua" panose="02040602050305030304" pitchFamily="18" charset="0"/>
              </a:rPr>
              <a:t> mobile device, </a:t>
            </a:r>
            <a:r>
              <a:rPr lang="it-IT" err="1">
                <a:latin typeface="Book Antiqua" panose="02040602050305030304" pitchFamily="18" charset="0"/>
              </a:rPr>
              <a:t>using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u="sng" err="1">
                <a:latin typeface="Book Antiqua" panose="02040602050305030304" pitchFamily="18" charset="0"/>
              </a:rPr>
              <a:t>only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b="1" err="1">
                <a:latin typeface="Book Antiqua" panose="02040602050305030304" pitchFamily="18" charset="0"/>
              </a:rPr>
              <a:t>motion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b="1">
                <a:latin typeface="Book Antiqua" panose="02040602050305030304" pitchFamily="18" charset="0"/>
              </a:rPr>
              <a:t>data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collected</a:t>
            </a:r>
            <a:r>
              <a:rPr lang="it-IT">
                <a:latin typeface="Book Antiqua" panose="02040602050305030304" pitchFamily="18" charset="0"/>
              </a:rPr>
              <a:t> by the IMU and GPS </a:t>
            </a:r>
            <a:r>
              <a:rPr lang="it-IT" err="1">
                <a:latin typeface="Book Antiqua" panose="02040602050305030304" pitchFamily="18" charset="0"/>
              </a:rPr>
              <a:t>sensors</a:t>
            </a:r>
            <a:r>
              <a:rPr lang="it-IT">
                <a:latin typeface="Book Antiqua" panose="02040602050305030304" pitchFamily="18" charset="0"/>
              </a:rPr>
              <a:t>.</a:t>
            </a:r>
          </a:p>
          <a:p>
            <a:endParaRPr lang="it-IT"/>
          </a:p>
        </p:txBody>
      </p:sp>
      <p:sp>
        <p:nvSpPr>
          <p:cNvPr id="45" name="Google Shape;557;p24">
            <a:extLst>
              <a:ext uri="{FF2B5EF4-FFF2-40B4-BE49-F238E27FC236}">
                <a16:creationId xmlns:a16="http://schemas.microsoft.com/office/drawing/2014/main" id="{53ACC52D-4277-4820-8D14-BC683B065872}"/>
              </a:ext>
            </a:extLst>
          </p:cNvPr>
          <p:cNvSpPr/>
          <p:nvPr/>
        </p:nvSpPr>
        <p:spPr>
          <a:xfrm rot="5400000">
            <a:off x="4098605" y="2198169"/>
            <a:ext cx="1769193" cy="1774868"/>
          </a:xfrm>
          <a:prstGeom prst="teardrop">
            <a:avLst>
              <a:gd name="adj" fmla="val 10315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558;p24">
            <a:extLst>
              <a:ext uri="{FF2B5EF4-FFF2-40B4-BE49-F238E27FC236}">
                <a16:creationId xmlns:a16="http://schemas.microsoft.com/office/drawing/2014/main" id="{7172A85B-3664-480C-8C86-8A4745EB444D}"/>
              </a:ext>
            </a:extLst>
          </p:cNvPr>
          <p:cNvSpPr/>
          <p:nvPr/>
        </p:nvSpPr>
        <p:spPr>
          <a:xfrm rot="5400000" flipH="1">
            <a:off x="4320501" y="3962151"/>
            <a:ext cx="1486737" cy="1641364"/>
          </a:xfrm>
          <a:prstGeom prst="teardrop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559;p24">
            <a:extLst>
              <a:ext uri="{FF2B5EF4-FFF2-40B4-BE49-F238E27FC236}">
                <a16:creationId xmlns:a16="http://schemas.microsoft.com/office/drawing/2014/main" id="{75BE7CAA-AB28-4003-8BA8-2BDFDFC929AE}"/>
              </a:ext>
            </a:extLst>
          </p:cNvPr>
          <p:cNvSpPr/>
          <p:nvPr/>
        </p:nvSpPr>
        <p:spPr>
          <a:xfrm rot="10800000">
            <a:off x="5995822" y="2481794"/>
            <a:ext cx="1738459" cy="1590865"/>
          </a:xfrm>
          <a:prstGeom prst="teardrop">
            <a:avLst>
              <a:gd name="adj" fmla="val 1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560;p24">
            <a:extLst>
              <a:ext uri="{FF2B5EF4-FFF2-40B4-BE49-F238E27FC236}">
                <a16:creationId xmlns:a16="http://schemas.microsoft.com/office/drawing/2014/main" id="{95442B48-23FF-47A5-9962-884C59E264AD}"/>
              </a:ext>
            </a:extLst>
          </p:cNvPr>
          <p:cNvSpPr/>
          <p:nvPr/>
        </p:nvSpPr>
        <p:spPr>
          <a:xfrm flipH="1">
            <a:off x="5923197" y="4118299"/>
            <a:ext cx="1139700" cy="1139700"/>
          </a:xfrm>
          <a:prstGeom prst="teardrop">
            <a:avLst>
              <a:gd name="adj" fmla="val 100000"/>
            </a:avLst>
          </a:pr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9" name="Elemento grafico 48" descr="Diagramma di dispersione con riempimento a tinta unita">
            <a:extLst>
              <a:ext uri="{FF2B5EF4-FFF2-40B4-BE49-F238E27FC236}">
                <a16:creationId xmlns:a16="http://schemas.microsoft.com/office/drawing/2014/main" id="{F543CD78-8ECD-4994-A9DE-F3AA2DE69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4457774" y="4173573"/>
            <a:ext cx="1133915" cy="1133915"/>
          </a:xfrm>
          <a:prstGeom prst="rect">
            <a:avLst/>
          </a:prstGeom>
        </p:spPr>
      </p:pic>
      <p:pic>
        <p:nvPicPr>
          <p:cNvPr id="8" name="Elemento grafico 7" descr="Database contorno">
            <a:extLst>
              <a:ext uri="{FF2B5EF4-FFF2-40B4-BE49-F238E27FC236}">
                <a16:creationId xmlns:a16="http://schemas.microsoft.com/office/drawing/2014/main" id="{536FD439-A04F-403F-A9E0-E7C0F41BF7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0776" y="2445324"/>
            <a:ext cx="1274447" cy="1274447"/>
          </a:xfrm>
          <a:prstGeom prst="rect">
            <a:avLst/>
          </a:prstGeom>
        </p:spPr>
      </p:pic>
      <p:cxnSp>
        <p:nvCxnSpPr>
          <p:cNvPr id="50" name="Google Shape;763;p39">
            <a:extLst>
              <a:ext uri="{FF2B5EF4-FFF2-40B4-BE49-F238E27FC236}">
                <a16:creationId xmlns:a16="http://schemas.microsoft.com/office/drawing/2014/main" id="{F45E20E5-A2CB-419C-A4F4-A2B3A7E7AFBD}"/>
              </a:ext>
            </a:extLst>
          </p:cNvPr>
          <p:cNvCxnSpPr>
            <a:cxnSpLocks/>
          </p:cNvCxnSpPr>
          <p:nvPr/>
        </p:nvCxnSpPr>
        <p:spPr>
          <a:xfrm flipV="1">
            <a:off x="1467978" y="3243318"/>
            <a:ext cx="2669758" cy="33908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" name="Google Shape;764;p39">
            <a:extLst>
              <a:ext uri="{FF2B5EF4-FFF2-40B4-BE49-F238E27FC236}">
                <a16:creationId xmlns:a16="http://schemas.microsoft.com/office/drawing/2014/main" id="{6F9620EA-1DB1-4C92-934B-77846BE518EB}"/>
              </a:ext>
            </a:extLst>
          </p:cNvPr>
          <p:cNvSpPr txBox="1"/>
          <p:nvPr/>
        </p:nvSpPr>
        <p:spPr>
          <a:xfrm>
            <a:off x="1515447" y="2525589"/>
            <a:ext cx="2517728" cy="7434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ook Antiqua" panose="02040602050305030304" pitchFamily="18" charset="0"/>
                <a:ea typeface="Source Sans Pro"/>
                <a:cs typeface="Source Sans Pro"/>
                <a:sym typeface="Source Sans Pro"/>
              </a:rPr>
              <a:t>DATA COLLECTION</a:t>
            </a:r>
            <a:endParaRPr>
              <a:solidFill>
                <a:schemeClr val="dk2"/>
              </a:solidFill>
              <a:latin typeface="Book Antiqua" panose="02040602050305030304" pitchFamily="18" charset="0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1" name="Elemento grafico 10" descr="Megafono1 contorno">
            <a:extLst>
              <a:ext uri="{FF2B5EF4-FFF2-40B4-BE49-F238E27FC236}">
                <a16:creationId xmlns:a16="http://schemas.microsoft.com/office/drawing/2014/main" id="{AD2A5440-2D48-4180-A67C-7C3CE2D869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48905" y="2657628"/>
            <a:ext cx="1302383" cy="1302383"/>
          </a:xfrm>
          <a:prstGeom prst="rect">
            <a:avLst/>
          </a:prstGeom>
        </p:spPr>
      </p:pic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35EC68FB-EE7F-4A6C-A9FB-61339533EFF0}"/>
              </a:ext>
            </a:extLst>
          </p:cNvPr>
          <p:cNvCxnSpPr>
            <a:cxnSpLocks/>
          </p:cNvCxnSpPr>
          <p:nvPr/>
        </p:nvCxnSpPr>
        <p:spPr>
          <a:xfrm flipV="1">
            <a:off x="6108040" y="2946035"/>
            <a:ext cx="1343248" cy="7820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oogle Shape;763;p39">
            <a:extLst>
              <a:ext uri="{FF2B5EF4-FFF2-40B4-BE49-F238E27FC236}">
                <a16:creationId xmlns:a16="http://schemas.microsoft.com/office/drawing/2014/main" id="{DB5F94CC-9893-432C-892C-2B9C8D122B52}"/>
              </a:ext>
            </a:extLst>
          </p:cNvPr>
          <p:cNvCxnSpPr>
            <a:cxnSpLocks/>
          </p:cNvCxnSpPr>
          <p:nvPr/>
        </p:nvCxnSpPr>
        <p:spPr>
          <a:xfrm>
            <a:off x="7734281" y="3463607"/>
            <a:ext cx="3871996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3" name="Google Shape;764;p39">
            <a:extLst>
              <a:ext uri="{FF2B5EF4-FFF2-40B4-BE49-F238E27FC236}">
                <a16:creationId xmlns:a16="http://schemas.microsoft.com/office/drawing/2014/main" id="{4E7F6D8E-22A4-4460-BFE4-6AD9FB0F7033}"/>
              </a:ext>
            </a:extLst>
          </p:cNvPr>
          <p:cNvSpPr txBox="1"/>
          <p:nvPr/>
        </p:nvSpPr>
        <p:spPr>
          <a:xfrm>
            <a:off x="7887365" y="2752817"/>
            <a:ext cx="3422786" cy="744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ook Antiqua" panose="02040602050305030304" pitchFamily="18" charset="0"/>
                <a:ea typeface="Source Sans Pro"/>
                <a:cs typeface="Source Sans Pro"/>
                <a:sym typeface="Source Sans Pro"/>
              </a:rPr>
              <a:t>INTERPOLATION AND NOISE REDUCTION</a:t>
            </a:r>
            <a:endParaRPr>
              <a:solidFill>
                <a:schemeClr val="dk2"/>
              </a:solidFill>
              <a:latin typeface="Book Antiqua" panose="02040602050305030304" pitchFamily="18" charset="0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54" name="Google Shape;763;p39">
            <a:extLst>
              <a:ext uri="{FF2B5EF4-FFF2-40B4-BE49-F238E27FC236}">
                <a16:creationId xmlns:a16="http://schemas.microsoft.com/office/drawing/2014/main" id="{923823D3-2E4E-4339-81AE-ABA9E0D5D7B1}"/>
              </a:ext>
            </a:extLst>
          </p:cNvPr>
          <p:cNvCxnSpPr>
            <a:cxnSpLocks/>
          </p:cNvCxnSpPr>
          <p:nvPr/>
        </p:nvCxnSpPr>
        <p:spPr>
          <a:xfrm>
            <a:off x="1343690" y="5011741"/>
            <a:ext cx="2859092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5" name="Google Shape;764;p39">
            <a:extLst>
              <a:ext uri="{FF2B5EF4-FFF2-40B4-BE49-F238E27FC236}">
                <a16:creationId xmlns:a16="http://schemas.microsoft.com/office/drawing/2014/main" id="{C9C0EF24-BB63-447D-AEDF-772C651CBBBF}"/>
              </a:ext>
            </a:extLst>
          </p:cNvPr>
          <p:cNvSpPr txBox="1"/>
          <p:nvPr/>
        </p:nvSpPr>
        <p:spPr>
          <a:xfrm>
            <a:off x="1380426" y="4449874"/>
            <a:ext cx="2822886" cy="58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Book Antiqua" panose="02040602050305030304" pitchFamily="18" charset="0"/>
                <a:ea typeface="Source Sans Pro"/>
                <a:cs typeface="Source Sans Pro"/>
                <a:sym typeface="Source Sans Pro"/>
              </a:rPr>
              <a:t>SLIDING WINDOW FOR FEATURE EXTRACTION</a:t>
            </a:r>
            <a:endParaRPr>
              <a:solidFill>
                <a:schemeClr val="dk2"/>
              </a:solidFill>
              <a:latin typeface="Book Antiqua" panose="02040602050305030304" pitchFamily="18" charset="0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2" name="Elemento grafico 61" descr="Statistiche contorno">
            <a:extLst>
              <a:ext uri="{FF2B5EF4-FFF2-40B4-BE49-F238E27FC236}">
                <a16:creationId xmlns:a16="http://schemas.microsoft.com/office/drawing/2014/main" id="{99788272-D10A-4684-A5AD-B902526BFED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95821" y="4204486"/>
            <a:ext cx="914400" cy="914400"/>
          </a:xfrm>
          <a:prstGeom prst="rect">
            <a:avLst/>
          </a:prstGeom>
        </p:spPr>
      </p:pic>
      <p:cxnSp>
        <p:nvCxnSpPr>
          <p:cNvPr id="89" name="Google Shape;763;p39">
            <a:extLst>
              <a:ext uri="{FF2B5EF4-FFF2-40B4-BE49-F238E27FC236}">
                <a16:creationId xmlns:a16="http://schemas.microsoft.com/office/drawing/2014/main" id="{BE86C17F-2A55-4625-9715-8FDF97E4E86B}"/>
              </a:ext>
            </a:extLst>
          </p:cNvPr>
          <p:cNvCxnSpPr>
            <a:cxnSpLocks/>
          </p:cNvCxnSpPr>
          <p:nvPr/>
        </p:nvCxnSpPr>
        <p:spPr>
          <a:xfrm>
            <a:off x="7083293" y="4904561"/>
            <a:ext cx="2713956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90" name="Google Shape;764;p39">
            <a:extLst>
              <a:ext uri="{FF2B5EF4-FFF2-40B4-BE49-F238E27FC236}">
                <a16:creationId xmlns:a16="http://schemas.microsoft.com/office/drawing/2014/main" id="{76877097-206F-4CA0-834B-551C970F40AA}"/>
              </a:ext>
            </a:extLst>
          </p:cNvPr>
          <p:cNvSpPr txBox="1"/>
          <p:nvPr/>
        </p:nvSpPr>
        <p:spPr>
          <a:xfrm>
            <a:off x="7611086" y="4173573"/>
            <a:ext cx="2911805" cy="744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dk2"/>
                </a:solidFill>
                <a:latin typeface="Book Antiqua" panose="02040602050305030304" pitchFamily="18" charset="0"/>
                <a:ea typeface="Source Sans Pro"/>
                <a:cs typeface="Source Sans Pro"/>
                <a:sym typeface="Source Sans Pro"/>
              </a:rPr>
              <a:t>SIGNAL FEATURES</a:t>
            </a:r>
            <a:endParaRPr>
              <a:solidFill>
                <a:schemeClr val="dk2"/>
              </a:solidFill>
              <a:latin typeface="Book Antiqua" panose="02040602050305030304" pitchFamily="18" charset="0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93" name="CasellaDiTesto 92">
            <a:extLst>
              <a:ext uri="{FF2B5EF4-FFF2-40B4-BE49-F238E27FC236}">
                <a16:creationId xmlns:a16="http://schemas.microsoft.com/office/drawing/2014/main" id="{944826AE-2ED7-4CED-BBE5-F99CC90F23F9}"/>
              </a:ext>
            </a:extLst>
          </p:cNvPr>
          <p:cNvSpPr txBox="1"/>
          <p:nvPr/>
        </p:nvSpPr>
        <p:spPr>
          <a:xfrm>
            <a:off x="7388548" y="4897867"/>
            <a:ext cx="291180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err="1">
                <a:latin typeface="Book Antiqua" panose="02040602050305030304" pitchFamily="18" charset="0"/>
              </a:rPr>
              <a:t>Mean</a:t>
            </a:r>
            <a:r>
              <a:rPr lang="it-IT" sz="1200">
                <a:latin typeface="Book Antiqua" panose="02040602050305030304" pitchFamily="18" charset="0"/>
              </a:rPr>
              <a:t>, </a:t>
            </a:r>
            <a:r>
              <a:rPr lang="it-IT" sz="1200" err="1">
                <a:latin typeface="Book Antiqua" panose="02040602050305030304" pitchFamily="18" charset="0"/>
              </a:rPr>
              <a:t>variance</a:t>
            </a:r>
            <a:r>
              <a:rPr lang="it-IT" sz="1200">
                <a:latin typeface="Book Antiqua" panose="02040602050305030304" pitchFamily="18" charset="0"/>
              </a:rPr>
              <a:t>, </a:t>
            </a:r>
            <a:r>
              <a:rPr lang="it-IT" sz="1200" err="1">
                <a:latin typeface="Book Antiqua" panose="02040602050305030304" pitchFamily="18" charset="0"/>
              </a:rPr>
              <a:t>median</a:t>
            </a:r>
            <a:r>
              <a:rPr lang="it-IT" sz="1200">
                <a:latin typeface="Book Antiqua" panose="02040602050305030304" pitchFamily="18" charset="0"/>
              </a:rPr>
              <a:t>, range, </a:t>
            </a:r>
            <a:r>
              <a:rPr lang="it-IT" sz="1200" err="1">
                <a:latin typeface="Book Antiqua" panose="02040602050305030304" pitchFamily="18" charset="0"/>
              </a:rPr>
              <a:t>kurtosis</a:t>
            </a:r>
            <a:r>
              <a:rPr lang="it-IT" sz="1200">
                <a:latin typeface="Book Antiqua" panose="02040602050305030304" pitchFamily="18" charset="0"/>
              </a:rPr>
              <a:t>, </a:t>
            </a:r>
            <a:r>
              <a:rPr lang="it-IT" sz="1200" err="1">
                <a:latin typeface="Book Antiqua" panose="02040602050305030304" pitchFamily="18" charset="0"/>
              </a:rPr>
              <a:t>skewness</a:t>
            </a:r>
            <a:r>
              <a:rPr lang="it-IT" sz="1200">
                <a:latin typeface="Book Antiqua" panose="02040602050305030304" pitchFamily="18" charset="0"/>
              </a:rPr>
              <a:t>, root-</a:t>
            </a:r>
            <a:r>
              <a:rPr lang="it-IT" sz="1200" err="1">
                <a:latin typeface="Book Antiqua" panose="02040602050305030304" pitchFamily="18" charset="0"/>
              </a:rPr>
              <a:t>mean</a:t>
            </a:r>
            <a:r>
              <a:rPr lang="it-IT" sz="1200">
                <a:latin typeface="Book Antiqua" panose="02040602050305030304" pitchFamily="18" charset="0"/>
              </a:rPr>
              <a:t>-</a:t>
            </a:r>
            <a:r>
              <a:rPr lang="it-IT" sz="1200" err="1">
                <a:latin typeface="Book Antiqua" panose="02040602050305030304" pitchFamily="18" charset="0"/>
              </a:rPr>
              <a:t>square</a:t>
            </a:r>
            <a:endParaRPr lang="it-IT" sz="1400"/>
          </a:p>
          <a:p>
            <a:endParaRPr lang="it-IT"/>
          </a:p>
        </p:txBody>
      </p:sp>
      <p:sp>
        <p:nvSpPr>
          <p:cNvPr id="56" name="Segnaposto contenuto 2">
            <a:extLst>
              <a:ext uri="{FF2B5EF4-FFF2-40B4-BE49-F238E27FC236}">
                <a16:creationId xmlns:a16="http://schemas.microsoft.com/office/drawing/2014/main" id="{03DC36B8-F592-4387-AD8D-2057BFADACB4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B0400000000000000" pitchFamily="18" charset="-128"/>
              </a:rPr>
              <a:t>Driver Distraction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20300000000000000" pitchFamily="18" charset="-128"/>
              </a:rPr>
              <a:t>Recognition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B0400000000000000" pitchFamily="18" charset="-128"/>
              </a:rPr>
              <a:t> Based on Smartphone Sensor Data</a:t>
            </a:r>
          </a:p>
        </p:txBody>
      </p:sp>
      <p:sp>
        <p:nvSpPr>
          <p:cNvPr id="58" name="Titolo 30">
            <a:extLst>
              <a:ext uri="{FF2B5EF4-FFF2-40B4-BE49-F238E27FC236}">
                <a16:creationId xmlns:a16="http://schemas.microsoft.com/office/drawing/2014/main" id="{8B481A56-89E7-4DA5-9034-A02D6EB4F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449901"/>
            <a:ext cx="10515600" cy="925849"/>
          </a:xfrm>
        </p:spPr>
        <p:txBody>
          <a:bodyPr>
            <a:normAutofit/>
          </a:bodyPr>
          <a:lstStyle/>
          <a:p>
            <a:r>
              <a:rPr lang="it-IT" sz="4000" err="1">
                <a:latin typeface="Book Antiqua" panose="02040602050305030304" pitchFamily="18" charset="0"/>
              </a:rPr>
              <a:t>Objective</a:t>
            </a:r>
            <a:r>
              <a:rPr lang="it-IT" sz="4000">
                <a:latin typeface="Book Antiqua" panose="02040602050305030304" pitchFamily="18" charset="0"/>
              </a:rPr>
              <a:t> of </a:t>
            </a:r>
            <a:r>
              <a:rPr lang="it-IT" sz="4000" err="1">
                <a:latin typeface="Book Antiqua" panose="02040602050305030304" pitchFamily="18" charset="0"/>
              </a:rPr>
              <a:t>this</a:t>
            </a:r>
            <a:r>
              <a:rPr lang="it-IT" sz="4000">
                <a:latin typeface="Book Antiqua" panose="02040602050305030304" pitchFamily="18" charset="0"/>
              </a:rPr>
              <a:t> work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C6E504E9-0868-4D0E-B3F6-8AE60013CD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73162" y="5120039"/>
            <a:ext cx="3131936" cy="62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26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5" grpId="0" animBg="1"/>
      <p:bldP spid="46" grpId="0" animBg="1"/>
      <p:bldP spid="47" grpId="0" animBg="1"/>
      <p:bldP spid="48" grpId="0" animBg="1"/>
      <p:bldP spid="51" grpId="0"/>
      <p:bldP spid="53" grpId="0"/>
      <p:bldP spid="55" grpId="0"/>
      <p:bldP spid="90" grpId="0"/>
      <p:bldP spid="9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7CB928-97DD-415E-9F23-46F45DCF3F20}"/>
              </a:ext>
            </a:extLst>
          </p:cNvPr>
          <p:cNvSpPr txBox="1"/>
          <p:nvPr/>
        </p:nvSpPr>
        <p:spPr>
          <a:xfrm>
            <a:off x="507030" y="1408159"/>
            <a:ext cx="6013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Book Antiqua" panose="02040602050305030304" pitchFamily="18" charset="0"/>
              </a:rPr>
              <a:t>Driver </a:t>
            </a:r>
            <a:r>
              <a:rPr lang="it-IT" err="1">
                <a:latin typeface="Book Antiqua" panose="02040602050305030304" pitchFamily="18" charset="0"/>
              </a:rPr>
              <a:t>distraction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recognition</a:t>
            </a:r>
            <a:r>
              <a:rPr lang="it-IT">
                <a:latin typeface="Book Antiqua" panose="02040602050305030304" pitchFamily="18" charset="0"/>
              </a:rPr>
              <a:t> system </a:t>
            </a:r>
            <a:r>
              <a:rPr lang="it-IT" err="1">
                <a:latin typeface="Book Antiqua" panose="02040602050305030304" pitchFamily="18" charset="0"/>
              </a:rPr>
              <a:t>consists</a:t>
            </a:r>
            <a:r>
              <a:rPr lang="it-IT">
                <a:latin typeface="Book Antiqua" panose="02040602050305030304" pitchFamily="18" charset="0"/>
              </a:rPr>
              <a:t> of 4 steps:</a:t>
            </a:r>
          </a:p>
          <a:p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47C56E6-DBE6-476D-8F17-BEE0B3F9B1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253" y="1043691"/>
            <a:ext cx="1806503" cy="1375265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8E10B9B3-B501-4B71-B3AD-DA05AB0E3EDC}"/>
              </a:ext>
            </a:extLst>
          </p:cNvPr>
          <p:cNvSpPr txBox="1"/>
          <p:nvPr/>
        </p:nvSpPr>
        <p:spPr>
          <a:xfrm>
            <a:off x="8125504" y="1408159"/>
            <a:ext cx="3163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Book Antiqua" panose="02040602050305030304" pitchFamily="18" charset="0"/>
              </a:rPr>
              <a:t>IMU sampling rate: 100 Hz</a:t>
            </a:r>
          </a:p>
          <a:p>
            <a:endParaRPr lang="it-IT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17D56B5F-9E0B-48DA-AEA5-DD72248E6DB9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B0400000000000000" pitchFamily="18" charset="-128"/>
              </a:rPr>
              <a:t>Driver Distraction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20300000000000000" pitchFamily="18" charset="-128"/>
              </a:rPr>
              <a:t>Recognition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B0400000000000000" pitchFamily="18" charset="-128"/>
              </a:rPr>
              <a:t> Based on Smartphone Sensor Data</a:t>
            </a:r>
          </a:p>
          <a:p>
            <a:pPr marL="0" indent="0">
              <a:buNone/>
            </a:pPr>
            <a:endParaRPr lang="en-US" sz="1400">
              <a:solidFill>
                <a:schemeClr val="accent6">
                  <a:lumMod val="75000"/>
                </a:schemeClr>
              </a:solidFill>
              <a:latin typeface="Book Antiqua" panose="02040602050305030304" pitchFamily="18" charset="0"/>
              <a:ea typeface="Yu Mincho Light" panose="020B0400000000000000" pitchFamily="18" charset="-128"/>
            </a:endParaRPr>
          </a:p>
          <a:p>
            <a:endParaRPr lang="it-IT" sz="1400">
              <a:solidFill>
                <a:schemeClr val="accent6">
                  <a:lumMod val="75000"/>
                </a:schemeClr>
              </a:solidFill>
              <a:latin typeface="Book Antiqua" panose="02040602050305030304" pitchFamily="18" charset="0"/>
              <a:ea typeface="Yu Mincho Light" panose="020B0400000000000000" pitchFamily="18" charset="-128"/>
            </a:endParaRP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EBABBDC-E84D-4B82-B813-6E9C1559FA6F}"/>
              </a:ext>
            </a:extLst>
          </p:cNvPr>
          <p:cNvSpPr txBox="1"/>
          <p:nvPr/>
        </p:nvSpPr>
        <p:spPr>
          <a:xfrm>
            <a:off x="8015048" y="5080734"/>
            <a:ext cx="31637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Book Antiqua" panose="02040602050305030304" pitchFamily="18" charset="0"/>
              </a:rPr>
              <a:t>3 road </a:t>
            </a:r>
            <a:r>
              <a:rPr lang="it-IT" err="1">
                <a:latin typeface="Book Antiqua" panose="02040602050305030304" pitchFamily="18" charset="0"/>
              </a:rPr>
              <a:t>conditions</a:t>
            </a:r>
            <a:r>
              <a:rPr lang="it-IT">
                <a:latin typeface="Book Antiqua" panose="02040602050305030304" pitchFamily="18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Book Antiqua" panose="02040602050305030304" pitchFamily="18" charset="0"/>
              </a:rPr>
              <a:t>Parking </a:t>
            </a:r>
            <a:r>
              <a:rPr lang="it-IT" err="1">
                <a:latin typeface="Book Antiqua" panose="02040602050305030304" pitchFamily="18" charset="0"/>
              </a:rPr>
              <a:t>lot</a:t>
            </a:r>
            <a:endParaRPr lang="it-IT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Book Antiqua" panose="02040602050305030304" pitchFamily="18" charset="0"/>
              </a:rPr>
              <a:t>Highway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Book Antiqua" panose="02040602050305030304" pitchFamily="18" charset="0"/>
              </a:rPr>
              <a:t>City road</a:t>
            </a:r>
          </a:p>
          <a:p>
            <a:endParaRPr lang="it-IT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4C392D44-6317-4606-98C2-E1C8EB2E7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4674" y="2846620"/>
            <a:ext cx="2853715" cy="21851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 descr="Fig. 1:">
            <a:extLst>
              <a:ext uri="{FF2B5EF4-FFF2-40B4-BE49-F238E27FC236}">
                <a16:creationId xmlns:a16="http://schemas.microsoft.com/office/drawing/2014/main" id="{DE9F7D78-2463-4589-B486-904775C9C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557" y="2122957"/>
            <a:ext cx="5243415" cy="347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olo 30">
            <a:extLst>
              <a:ext uri="{FF2B5EF4-FFF2-40B4-BE49-F238E27FC236}">
                <a16:creationId xmlns:a16="http://schemas.microsoft.com/office/drawing/2014/main" id="{20C52427-D597-4746-9912-E5ED90D36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449901"/>
            <a:ext cx="10515600" cy="925849"/>
          </a:xfrm>
        </p:spPr>
        <p:txBody>
          <a:bodyPr>
            <a:normAutofit/>
          </a:bodyPr>
          <a:lstStyle/>
          <a:p>
            <a:r>
              <a:rPr lang="it-IT" sz="4000">
                <a:latin typeface="Book Antiqua" panose="02040602050305030304" pitchFamily="18" charset="0"/>
              </a:rPr>
              <a:t>Pipeline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5BC6396-137B-4026-9962-B558C28ECA0C}"/>
              </a:ext>
            </a:extLst>
          </p:cNvPr>
          <p:cNvSpPr txBox="1"/>
          <p:nvPr/>
        </p:nvSpPr>
        <p:spPr>
          <a:xfrm>
            <a:off x="9126990" y="1731323"/>
            <a:ext cx="316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Book Antiqua" panose="02040602050305030304" pitchFamily="18" charset="0"/>
              </a:rPr>
              <a:t>Linear </a:t>
            </a:r>
            <a:r>
              <a:rPr lang="it-IT" err="1">
                <a:latin typeface="Book Antiqua" panose="02040602050305030304" pitchFamily="18" charset="0"/>
              </a:rPr>
              <a:t>velocity</a:t>
            </a:r>
            <a:r>
              <a:rPr lang="it-IT">
                <a:latin typeface="Book Antiqua" panose="02040602050305030304" pitchFamily="18" charset="0"/>
              </a:rPr>
              <a:t> (from GPS) sampling rate: 1 Hz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1496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1" grpId="0"/>
      <p:bldP spid="34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magine 32">
            <a:extLst>
              <a:ext uri="{FF2B5EF4-FFF2-40B4-BE49-F238E27FC236}">
                <a16:creationId xmlns:a16="http://schemas.microsoft.com/office/drawing/2014/main" id="{A0C25DC2-71C4-4F64-B833-7457C1F7C1D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66928" y="747025"/>
            <a:ext cx="4386263" cy="5241757"/>
          </a:xfrm>
          <a:prstGeom prst="rect">
            <a:avLst/>
          </a:prstGeom>
          <a:solidFill>
            <a:srgbClr val="FFFFFF">
              <a:shade val="85000"/>
              <a:alpha val="75000"/>
            </a:srgbClr>
          </a:solidFill>
          <a:ln w="88900" cap="sq">
            <a:solidFill>
              <a:srgbClr val="FFFFFF">
                <a:alpha val="75000"/>
              </a:srgbClr>
            </a:solidFill>
            <a:miter lim="800000"/>
          </a:ln>
          <a:effectLst>
            <a:outerShdw dist="18000" dir="5400000" algn="tl" rotWithShape="0">
              <a:srgbClr val="000000">
                <a:alpha val="46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98B19613-3559-4D72-8733-8338CF2FEC46}"/>
              </a:ext>
            </a:extLst>
          </p:cNvPr>
          <p:cNvSpPr txBox="1">
            <a:spLocks/>
          </p:cNvSpPr>
          <p:nvPr/>
        </p:nvSpPr>
        <p:spPr>
          <a:xfrm>
            <a:off x="594804" y="704788"/>
            <a:ext cx="3941683" cy="14896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>
                <a:latin typeface="Book Antiqua" panose="02040602050305030304" pitchFamily="18" charset="0"/>
              </a:rPr>
              <a:t>Papers</a:t>
            </a:r>
            <a:endParaRPr lang="en-US" sz="4000">
              <a:latin typeface="Book Antiqua" panose="02040602050305030304" pitchFamily="18" charset="0"/>
            </a:endParaRPr>
          </a:p>
        </p:txBody>
      </p:sp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3DAAC060-B00D-4DA3-8ECC-A988F6A0FD16}"/>
              </a:ext>
            </a:extLst>
          </p:cNvPr>
          <p:cNvSpPr txBox="1">
            <a:spLocks/>
          </p:cNvSpPr>
          <p:nvPr/>
        </p:nvSpPr>
        <p:spPr>
          <a:xfrm>
            <a:off x="589219" y="3094163"/>
            <a:ext cx="3764826" cy="5937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>
              <a:latin typeface="Book Antiqua" panose="02040602050305030304" pitchFamily="18" charset="0"/>
            </a:endParaRP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B311DC9E-8655-4089-AD25-A280A687CB80}"/>
              </a:ext>
            </a:extLst>
          </p:cNvPr>
          <p:cNvSpPr txBox="1">
            <a:spLocks/>
          </p:cNvSpPr>
          <p:nvPr/>
        </p:nvSpPr>
        <p:spPr>
          <a:xfrm>
            <a:off x="589219" y="4444322"/>
            <a:ext cx="3764826" cy="939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b="1">
              <a:latin typeface="Book Antiqua" panose="02040602050305030304" pitchFamily="18" charset="0"/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F19FCAF-9FC6-4DDE-B1BB-3666DE147794}"/>
              </a:ext>
            </a:extLst>
          </p:cNvPr>
          <p:cNvSpPr txBox="1"/>
          <p:nvPr/>
        </p:nvSpPr>
        <p:spPr>
          <a:xfrm>
            <a:off x="589219" y="2129883"/>
            <a:ext cx="39416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>
                <a:latin typeface="Book Antiqua" panose="02040602050305030304" pitchFamily="18" charset="0"/>
              </a:rPr>
              <a:t>Driver Distraction Detection Methods: A Literature Review and Framework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73E5B28-4A7E-4CDC-A81D-A35CA748A165}"/>
              </a:ext>
            </a:extLst>
          </p:cNvPr>
          <p:cNvSpPr txBox="1"/>
          <p:nvPr/>
        </p:nvSpPr>
        <p:spPr>
          <a:xfrm>
            <a:off x="589219" y="3560746"/>
            <a:ext cx="3941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i="1">
                <a:latin typeface="Book Antiqua" panose="02040602050305030304" pitchFamily="18" charset="0"/>
              </a:rPr>
              <a:t>Review of the published scientific literature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58A9E66E-DE61-411F-B085-AAD0C9A0A645}"/>
              </a:ext>
            </a:extLst>
          </p:cNvPr>
          <p:cNvSpPr txBox="1"/>
          <p:nvPr/>
        </p:nvSpPr>
        <p:spPr>
          <a:xfrm>
            <a:off x="589219" y="4378170"/>
            <a:ext cx="39416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b="1">
                <a:latin typeface="Book Antiqua" panose="02040602050305030304" pitchFamily="18" charset="0"/>
              </a:rPr>
              <a:t>Driver Distraction Recognition Based on Smartphone Sensor Data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F1B1BB19-363E-4150-A936-9B31683FB7F1}"/>
              </a:ext>
            </a:extLst>
          </p:cNvPr>
          <p:cNvSpPr txBox="1"/>
          <p:nvPr/>
        </p:nvSpPr>
        <p:spPr>
          <a:xfrm>
            <a:off x="589219" y="5375601"/>
            <a:ext cx="3941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i="1">
                <a:latin typeface="Book Antiqua" panose="02040602050305030304" pitchFamily="18" charset="0"/>
              </a:rPr>
              <a:t>A direct research experience</a:t>
            </a:r>
            <a:endParaRPr lang="en-US" sz="1800" b="1">
              <a:latin typeface="Book Antiqua" panose="02040602050305030304" pitchFamily="18" charset="0"/>
            </a:endParaRP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23AD3AF-3570-49E2-B328-9E238DE0EF35}"/>
              </a:ext>
            </a:extLst>
          </p:cNvPr>
          <p:cNvSpPr txBox="1"/>
          <p:nvPr/>
        </p:nvSpPr>
        <p:spPr>
          <a:xfrm>
            <a:off x="594804" y="2995444"/>
            <a:ext cx="39416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400" b="1" i="0" u="none" strike="noStrike" baseline="0">
                <a:latin typeface="Book Antiqua" panose="02040602050305030304" pitchFamily="18" charset="0"/>
              </a:rPr>
              <a:t>Alexey </a:t>
            </a:r>
            <a:r>
              <a:rPr lang="it-IT" sz="1400" b="1" i="0" u="none" strike="noStrike" baseline="0" err="1">
                <a:latin typeface="Book Antiqua" panose="02040602050305030304" pitchFamily="18" charset="0"/>
              </a:rPr>
              <a:t>kashevnik</a:t>
            </a:r>
            <a:r>
              <a:rPr lang="it-IT" sz="1400" b="1" i="0" u="none" strike="noStrike" baseline="0">
                <a:latin typeface="Book Antiqua" panose="02040602050305030304" pitchFamily="18" charset="0"/>
              </a:rPr>
              <a:t>, </a:t>
            </a:r>
            <a:r>
              <a:rPr lang="it-IT" sz="1400" b="1">
                <a:latin typeface="Book Antiqua" panose="02040602050305030304" pitchFamily="18" charset="0"/>
              </a:rPr>
              <a:t>R</a:t>
            </a:r>
            <a:r>
              <a:rPr lang="it-IT" sz="1400" b="1" i="0" u="none" strike="noStrike" baseline="0">
                <a:latin typeface="Book Antiqua" panose="02040602050305030304" pitchFamily="18" charset="0"/>
              </a:rPr>
              <a:t>oman </a:t>
            </a:r>
            <a:r>
              <a:rPr lang="it-IT" sz="1400" b="1" i="0" u="none" strike="noStrike" baseline="0" err="1">
                <a:latin typeface="Book Antiqua" panose="02040602050305030304" pitchFamily="18" charset="0"/>
              </a:rPr>
              <a:t>Shchedrin</a:t>
            </a:r>
            <a:r>
              <a:rPr lang="it-IT" sz="1400" b="1" i="0" u="none" strike="noStrike" baseline="0">
                <a:latin typeface="Book Antiqua" panose="02040602050305030304" pitchFamily="18" charset="0"/>
              </a:rPr>
              <a:t>, </a:t>
            </a:r>
            <a:r>
              <a:rPr lang="it-IT" sz="1400" b="1">
                <a:latin typeface="Book Antiqua" panose="02040602050305030304" pitchFamily="18" charset="0"/>
              </a:rPr>
              <a:t>C</a:t>
            </a:r>
            <a:r>
              <a:rPr lang="it-IT" sz="1400" b="1" i="0" u="none" strike="noStrike" baseline="0">
                <a:latin typeface="Book Antiqua" panose="02040602050305030304" pitchFamily="18" charset="0"/>
              </a:rPr>
              <a:t>hristian </a:t>
            </a:r>
            <a:r>
              <a:rPr lang="it-IT" sz="1400" b="1" i="0" u="none" strike="noStrike" baseline="0" err="1">
                <a:latin typeface="Book Antiqua" panose="02040602050305030304" pitchFamily="18" charset="0"/>
              </a:rPr>
              <a:t>Kaise</a:t>
            </a:r>
            <a:r>
              <a:rPr lang="it-IT" sz="1400" b="1" i="0" u="none" strike="noStrike" baseline="0">
                <a:latin typeface="Book Antiqua" panose="02040602050305030304" pitchFamily="18" charset="0"/>
              </a:rPr>
              <a:t>, Alexander </a:t>
            </a:r>
            <a:r>
              <a:rPr lang="it-IT" sz="1400" b="1" i="0" u="none" strike="noStrike" baseline="0" err="1">
                <a:latin typeface="Book Antiqua" panose="02040602050305030304" pitchFamily="18" charset="0"/>
              </a:rPr>
              <a:t>stocker</a:t>
            </a:r>
            <a:endParaRPr lang="it-IT" sz="1400" b="1">
              <a:latin typeface="Book Antiqua" panose="02040602050305030304" pitchFamily="18" charset="0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9B3DACB6-0790-41FF-B53F-AD44ACF34F48}"/>
              </a:ext>
            </a:extLst>
          </p:cNvPr>
          <p:cNvSpPr txBox="1"/>
          <p:nvPr/>
        </p:nvSpPr>
        <p:spPr>
          <a:xfrm>
            <a:off x="589219" y="4979456"/>
            <a:ext cx="39416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err="1">
                <a:latin typeface="Book Antiqua" panose="02040602050305030304" pitchFamily="18" charset="0"/>
              </a:rPr>
              <a:t>Jie</a:t>
            </a:r>
            <a:r>
              <a:rPr lang="en-US" sz="1400" b="1" i="1">
                <a:latin typeface="Book Antiqua" panose="02040602050305030304" pitchFamily="18" charset="0"/>
              </a:rPr>
              <a:t> </a:t>
            </a:r>
            <a:r>
              <a:rPr lang="en-US" sz="1400" b="1" i="1" err="1">
                <a:latin typeface="Book Antiqua" panose="02040602050305030304" pitchFamily="18" charset="0"/>
              </a:rPr>
              <a:t>Xie</a:t>
            </a:r>
            <a:r>
              <a:rPr lang="en-US" sz="1400" b="1" i="1">
                <a:latin typeface="Book Antiqua" panose="02040602050305030304" pitchFamily="18" charset="0"/>
              </a:rPr>
              <a:t>, </a:t>
            </a:r>
            <a:r>
              <a:rPr lang="en-US" sz="1400" b="1" i="1" err="1">
                <a:latin typeface="Book Antiqua" panose="02040602050305030304" pitchFamily="18" charset="0"/>
              </a:rPr>
              <a:t>Allaa</a:t>
            </a:r>
            <a:r>
              <a:rPr lang="en-US" sz="1400" b="1" i="1">
                <a:latin typeface="Book Antiqua" panose="02040602050305030304" pitchFamily="18" charset="0"/>
              </a:rPr>
              <a:t> </a:t>
            </a:r>
            <a:r>
              <a:rPr lang="en-US" sz="1400" b="1" i="1" err="1">
                <a:latin typeface="Book Antiqua" panose="02040602050305030304" pitchFamily="18" charset="0"/>
              </a:rPr>
              <a:t>R.Hilal</a:t>
            </a:r>
            <a:r>
              <a:rPr lang="en-US" sz="1400" b="1" i="1">
                <a:latin typeface="Book Antiqua" panose="02040602050305030304" pitchFamily="18" charset="0"/>
              </a:rPr>
              <a:t>, Dana </a:t>
            </a:r>
            <a:r>
              <a:rPr lang="en-US" sz="1400" b="1" i="1" err="1">
                <a:latin typeface="Book Antiqua" panose="02040602050305030304" pitchFamily="18" charset="0"/>
              </a:rPr>
              <a:t>Kulic</a:t>
            </a:r>
            <a:endParaRPr lang="en-US" sz="1400" b="1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6355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7CB928-97DD-415E-9F23-46F45DCF3F20}"/>
              </a:ext>
            </a:extLst>
          </p:cNvPr>
          <p:cNvSpPr txBox="1"/>
          <p:nvPr/>
        </p:nvSpPr>
        <p:spPr>
          <a:xfrm>
            <a:off x="386660" y="1609310"/>
            <a:ext cx="57324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latin typeface="Book Antiqua" panose="02040602050305030304" pitchFamily="18" charset="0"/>
              </a:rPr>
              <a:t>Before</a:t>
            </a:r>
            <a:r>
              <a:rPr lang="it-IT">
                <a:latin typeface="Book Antiqua" panose="02040602050305030304" pitchFamily="18" charset="0"/>
              </a:rPr>
              <a:t> feature </a:t>
            </a:r>
            <a:r>
              <a:rPr lang="it-IT" err="1">
                <a:latin typeface="Book Antiqua" panose="02040602050305030304" pitchFamily="18" charset="0"/>
              </a:rPr>
              <a:t>extraction</a:t>
            </a:r>
            <a:r>
              <a:rPr lang="it-IT">
                <a:latin typeface="Book Antiqua" panose="02040602050305030304" pitchFamily="18" charset="0"/>
              </a:rPr>
              <a:t>, </a:t>
            </a:r>
            <a:r>
              <a:rPr lang="it-IT" b="1" err="1">
                <a:latin typeface="Book Antiqua" panose="02040602050305030304" pitchFamily="18" charset="0"/>
              </a:rPr>
              <a:t>noise</a:t>
            </a:r>
            <a:r>
              <a:rPr lang="it-IT" b="1">
                <a:latin typeface="Book Antiqua" panose="02040602050305030304" pitchFamily="18" charset="0"/>
              </a:rPr>
              <a:t> </a:t>
            </a:r>
            <a:r>
              <a:rPr lang="it-IT" b="1" err="1">
                <a:latin typeface="Book Antiqua" panose="02040602050305030304" pitchFamily="18" charset="0"/>
              </a:rPr>
              <a:t>reduction</a:t>
            </a:r>
            <a:r>
              <a:rPr lang="it-IT" b="1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is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applied</a:t>
            </a:r>
            <a:r>
              <a:rPr lang="it-IT">
                <a:latin typeface="Book Antiqua" panose="02040602050305030304" pitchFamily="18" charset="0"/>
              </a:rPr>
              <a:t>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i="1" err="1">
                <a:latin typeface="Book Antiqua" panose="02040602050305030304" pitchFamily="18" charset="0"/>
              </a:rPr>
              <a:t>moving</a:t>
            </a:r>
            <a:r>
              <a:rPr lang="it-IT" i="1">
                <a:latin typeface="Book Antiqua" panose="02040602050305030304" pitchFamily="18" charset="0"/>
              </a:rPr>
              <a:t> </a:t>
            </a:r>
            <a:r>
              <a:rPr lang="it-IT" i="1" err="1">
                <a:latin typeface="Book Antiqua" panose="02040602050305030304" pitchFamily="18" charset="0"/>
              </a:rPr>
              <a:t>median</a:t>
            </a:r>
            <a:r>
              <a:rPr lang="it-IT" i="1">
                <a:latin typeface="Book Antiqua" panose="02040602050305030304" pitchFamily="18" charset="0"/>
              </a:rPr>
              <a:t> </a:t>
            </a:r>
            <a:r>
              <a:rPr lang="it-IT">
                <a:latin typeface="Book Antiqua" panose="02040602050305030304" pitchFamily="18" charset="0"/>
              </a:rPr>
              <a:t>(</a:t>
            </a:r>
            <a:r>
              <a:rPr lang="it-IT" err="1">
                <a:latin typeface="Book Antiqua" panose="02040602050305030304" pitchFamily="18" charset="0"/>
              </a:rPr>
              <a:t>outlier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removal</a:t>
            </a:r>
            <a:r>
              <a:rPr lang="it-IT">
                <a:latin typeface="Book Antiqua" panose="02040602050305030304" pitchFamily="18" charset="0"/>
              </a:rPr>
              <a:t> from </a:t>
            </a:r>
            <a:r>
              <a:rPr lang="it-IT" err="1">
                <a:latin typeface="Book Antiqua" panose="02040602050305030304" pitchFamily="18" charset="0"/>
              </a:rPr>
              <a:t>signal</a:t>
            </a:r>
            <a:r>
              <a:rPr lang="it-IT">
                <a:latin typeface="Book Antiqua" panose="02040602050305030304" pitchFamily="18" charset="0"/>
              </a:rPr>
              <a:t>) filter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i="1" err="1">
                <a:latin typeface="Book Antiqua" panose="02040602050305030304" pitchFamily="18" charset="0"/>
              </a:rPr>
              <a:t>moving</a:t>
            </a:r>
            <a:r>
              <a:rPr lang="it-IT" i="1">
                <a:latin typeface="Book Antiqua" panose="02040602050305030304" pitchFamily="18" charset="0"/>
              </a:rPr>
              <a:t> </a:t>
            </a:r>
            <a:r>
              <a:rPr lang="it-IT" i="1" err="1">
                <a:latin typeface="Book Antiqua" panose="02040602050305030304" pitchFamily="18" charset="0"/>
              </a:rPr>
              <a:t>mean</a:t>
            </a:r>
            <a:r>
              <a:rPr lang="it-IT" i="1">
                <a:latin typeface="Book Antiqua" panose="02040602050305030304" pitchFamily="18" charset="0"/>
              </a:rPr>
              <a:t> </a:t>
            </a:r>
            <a:r>
              <a:rPr lang="it-IT">
                <a:latin typeface="Book Antiqua" panose="02040602050305030304" pitchFamily="18" charset="0"/>
              </a:rPr>
              <a:t>(</a:t>
            </a:r>
            <a:r>
              <a:rPr lang="it-IT" err="1">
                <a:latin typeface="Book Antiqua" panose="02040602050305030304" pitchFamily="18" charset="0"/>
              </a:rPr>
              <a:t>smoothing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filtered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signal</a:t>
            </a:r>
            <a:r>
              <a:rPr lang="it-IT">
                <a:latin typeface="Book Antiqua" panose="02040602050305030304" pitchFamily="18" charset="0"/>
              </a:rPr>
              <a:t>) filter</a:t>
            </a:r>
          </a:p>
          <a:p>
            <a:endParaRPr lang="it-IT"/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17D56B5F-9E0B-48DA-AEA5-DD72248E6DB9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B0400000000000000" pitchFamily="18" charset="-128"/>
              </a:rPr>
              <a:t>Driver Distraction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20300000000000000" pitchFamily="18" charset="-128"/>
              </a:rPr>
              <a:t>Recognition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B0400000000000000" pitchFamily="18" charset="-128"/>
              </a:rPr>
              <a:t> Based on Smartphone Sensor Data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24F8960-BB93-4AE7-899F-E0EB44D6D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057" y="2332395"/>
            <a:ext cx="5110190" cy="443127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7C5939D-90D7-4B0C-8C44-8D2D454168AA}"/>
              </a:ext>
            </a:extLst>
          </p:cNvPr>
          <p:cNvSpPr txBox="1"/>
          <p:nvPr/>
        </p:nvSpPr>
        <p:spPr>
          <a:xfrm>
            <a:off x="6674515" y="1609310"/>
            <a:ext cx="45824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Book Antiqua" panose="02040602050305030304" pitchFamily="18" charset="0"/>
              </a:rPr>
              <a:t>For </a:t>
            </a:r>
            <a:r>
              <a:rPr lang="it-IT" err="1">
                <a:latin typeface="Book Antiqua" panose="02040602050305030304" pitchFamily="18" charset="0"/>
              </a:rPr>
              <a:t>each</a:t>
            </a:r>
            <a:r>
              <a:rPr lang="it-IT">
                <a:latin typeface="Book Antiqua" panose="02040602050305030304" pitchFamily="18" charset="0"/>
              </a:rPr>
              <a:t> sliding window, 19 </a:t>
            </a:r>
            <a:r>
              <a:rPr lang="it-IT" err="1">
                <a:latin typeface="Book Antiqua" panose="02040602050305030304" pitchFamily="18" charset="0"/>
              </a:rPr>
              <a:t>temporal</a:t>
            </a:r>
            <a:r>
              <a:rPr lang="it-IT">
                <a:latin typeface="Book Antiqua" panose="02040602050305030304" pitchFamily="18" charset="0"/>
              </a:rPr>
              <a:t> features </a:t>
            </a:r>
            <a:r>
              <a:rPr lang="it-IT" err="1">
                <a:latin typeface="Book Antiqua" panose="02040602050305030304" pitchFamily="18" charset="0"/>
              </a:rPr>
              <a:t>were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considered</a:t>
            </a:r>
            <a:r>
              <a:rPr lang="it-IT">
                <a:latin typeface="Book Antiqua" panose="02040602050305030304" pitchFamily="18" charset="0"/>
              </a:rPr>
              <a:t>:</a:t>
            </a:r>
          </a:p>
          <a:p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61EE248-F148-4B6E-8C2B-A11C76AD9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8509" y="3612402"/>
            <a:ext cx="3214255" cy="625198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11A94F9-C790-407C-859C-0E0CA6674BE5}"/>
              </a:ext>
            </a:extLst>
          </p:cNvPr>
          <p:cNvSpPr txBox="1"/>
          <p:nvPr/>
        </p:nvSpPr>
        <p:spPr>
          <a:xfrm>
            <a:off x="626629" y="3724234"/>
            <a:ext cx="3989008" cy="38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Book Antiqua" panose="02040602050305030304" pitchFamily="18" charset="0"/>
              </a:rPr>
              <a:t>18) zero-crossing rate: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6A558BE-C521-45BF-80FE-3E020414FCD5}"/>
              </a:ext>
            </a:extLst>
          </p:cNvPr>
          <p:cNvSpPr txBox="1"/>
          <p:nvPr/>
        </p:nvSpPr>
        <p:spPr>
          <a:xfrm>
            <a:off x="626629" y="4480727"/>
            <a:ext cx="3989008" cy="38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Book Antiqua" panose="02040602050305030304" pitchFamily="18" charset="0"/>
              </a:rPr>
              <a:t>19) short-time energy: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32F6F4D-39E6-4CDC-B2EC-3AE285E68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8848" y="4331652"/>
            <a:ext cx="1576788" cy="681234"/>
          </a:xfrm>
          <a:prstGeom prst="rect">
            <a:avLst/>
          </a:prstGeom>
        </p:spPr>
      </p:pic>
      <p:sp>
        <p:nvSpPr>
          <p:cNvPr id="19" name="Titolo 30">
            <a:extLst>
              <a:ext uri="{FF2B5EF4-FFF2-40B4-BE49-F238E27FC236}">
                <a16:creationId xmlns:a16="http://schemas.microsoft.com/office/drawing/2014/main" id="{456C3833-B3A0-4815-B5C5-F478FC7C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449901"/>
            <a:ext cx="10515600" cy="925849"/>
          </a:xfrm>
        </p:spPr>
        <p:txBody>
          <a:bodyPr>
            <a:normAutofit/>
          </a:bodyPr>
          <a:lstStyle/>
          <a:p>
            <a:r>
              <a:rPr lang="it-IT" sz="4000">
                <a:latin typeface="Book Antiqua" panose="02040602050305030304" pitchFamily="18" charset="0"/>
              </a:rPr>
              <a:t>Feature </a:t>
            </a:r>
            <a:r>
              <a:rPr lang="it-IT" sz="4000" err="1">
                <a:latin typeface="Book Antiqua" panose="02040602050305030304" pitchFamily="18" charset="0"/>
              </a:rPr>
              <a:t>extraction</a:t>
            </a:r>
            <a:endParaRPr lang="it-IT" sz="400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843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7CB928-97DD-415E-9F23-46F45DCF3F20}"/>
              </a:ext>
            </a:extLst>
          </p:cNvPr>
          <p:cNvSpPr txBox="1"/>
          <p:nvPr/>
        </p:nvSpPr>
        <p:spPr>
          <a:xfrm>
            <a:off x="302844" y="1513221"/>
            <a:ext cx="10923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Book Antiqua" panose="02040602050305030304" pitchFamily="18" charset="0"/>
              </a:rPr>
              <a:t>After feature </a:t>
            </a:r>
            <a:r>
              <a:rPr lang="it-IT" err="1">
                <a:latin typeface="Book Antiqua" panose="02040602050305030304" pitchFamily="18" charset="0"/>
              </a:rPr>
              <a:t>extraction</a:t>
            </a:r>
            <a:r>
              <a:rPr lang="it-IT">
                <a:latin typeface="Book Antiqua" panose="02040602050305030304" pitchFamily="18" charset="0"/>
              </a:rPr>
              <a:t>, </a:t>
            </a:r>
            <a:r>
              <a:rPr lang="it-IT" err="1">
                <a:latin typeface="Book Antiqua" panose="02040602050305030304" pitchFamily="18" charset="0"/>
              </a:rPr>
              <a:t>all</a:t>
            </a:r>
            <a:r>
              <a:rPr lang="it-IT">
                <a:latin typeface="Book Antiqua" panose="02040602050305030304" pitchFamily="18" charset="0"/>
              </a:rPr>
              <a:t> features are </a:t>
            </a:r>
            <a:r>
              <a:rPr lang="it-IT" err="1">
                <a:latin typeface="Book Antiqua" panose="02040602050305030304" pitchFamily="18" charset="0"/>
              </a:rPr>
              <a:t>concatenated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together</a:t>
            </a:r>
            <a:r>
              <a:rPr lang="it-IT">
                <a:latin typeface="Book Antiqua" panose="02040602050305030304" pitchFamily="18" charset="0"/>
              </a:rPr>
              <a:t> to </a:t>
            </a:r>
            <a:r>
              <a:rPr lang="it-IT" err="1">
                <a:latin typeface="Book Antiqua" panose="02040602050305030304" pitchFamily="18" charset="0"/>
              </a:rPr>
              <a:t>form</a:t>
            </a:r>
            <a:r>
              <a:rPr lang="it-IT">
                <a:latin typeface="Book Antiqua" panose="02040602050305030304" pitchFamily="18" charset="0"/>
              </a:rPr>
              <a:t> a feature </a:t>
            </a:r>
            <a:r>
              <a:rPr lang="it-IT" err="1">
                <a:latin typeface="Book Antiqua" panose="02040602050305030304" pitchFamily="18" charset="0"/>
              </a:rPr>
              <a:t>vector</a:t>
            </a:r>
            <a:r>
              <a:rPr lang="it-IT">
                <a:latin typeface="Book Antiqua" panose="02040602050305030304" pitchFamily="18" charset="0"/>
              </a:rPr>
              <a:t> of </a:t>
            </a:r>
            <a:r>
              <a:rPr lang="it-IT" err="1">
                <a:latin typeface="Book Antiqua" panose="02040602050305030304" pitchFamily="18" charset="0"/>
              </a:rPr>
              <a:t>dimension</a:t>
            </a:r>
            <a:r>
              <a:rPr lang="it-IT">
                <a:latin typeface="Book Antiqua" panose="02040602050305030304" pitchFamily="18" charset="0"/>
              </a:rPr>
              <a:t> 273. </a:t>
            </a:r>
          </a:p>
          <a:p>
            <a:endParaRPr lang="it-IT">
              <a:latin typeface="Book Antiqua" panose="02040602050305030304" pitchFamily="18" charset="0"/>
            </a:endParaRPr>
          </a:p>
          <a:p>
            <a:r>
              <a:rPr lang="it-IT" err="1">
                <a:latin typeface="Book Antiqua" panose="02040602050305030304" pitchFamily="18" charset="0"/>
              </a:rPr>
              <a:t>Then</a:t>
            </a:r>
            <a:r>
              <a:rPr lang="it-IT">
                <a:latin typeface="Book Antiqua" panose="02040602050305030304" pitchFamily="18" charset="0"/>
              </a:rPr>
              <a:t>, the </a:t>
            </a:r>
            <a:r>
              <a:rPr lang="it-IT" b="1" err="1">
                <a:latin typeface="Book Antiqua" panose="02040602050305030304" pitchFamily="18" charset="0"/>
              </a:rPr>
              <a:t>normalization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is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conducted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as</a:t>
            </a:r>
            <a:r>
              <a:rPr lang="it-IT">
                <a:latin typeface="Book Antiqua" panose="02040602050305030304" pitchFamily="18" charset="0"/>
              </a:rPr>
              <a:t> follows: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17D56B5F-9E0B-48DA-AEA5-DD72248E6DB9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B0400000000000000" pitchFamily="18" charset="-128"/>
              </a:rPr>
              <a:t>Driver Distraction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20300000000000000" pitchFamily="18" charset="-128"/>
              </a:rPr>
              <a:t>Recognition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B0400000000000000" pitchFamily="18" charset="-128"/>
              </a:rPr>
              <a:t> Based on Smartphone Sensor Data</a:t>
            </a:r>
          </a:p>
        </p:txBody>
      </p:sp>
      <p:sp>
        <p:nvSpPr>
          <p:cNvPr id="19" name="Titolo 30">
            <a:extLst>
              <a:ext uri="{FF2B5EF4-FFF2-40B4-BE49-F238E27FC236}">
                <a16:creationId xmlns:a16="http://schemas.microsoft.com/office/drawing/2014/main" id="{456C3833-B3A0-4815-B5C5-F478FC7C77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844" y="418707"/>
            <a:ext cx="10515600" cy="925849"/>
          </a:xfrm>
        </p:spPr>
        <p:txBody>
          <a:bodyPr>
            <a:normAutofit/>
          </a:bodyPr>
          <a:lstStyle/>
          <a:p>
            <a:r>
              <a:rPr lang="it-IT" sz="4000">
                <a:latin typeface="Book Antiqua" panose="02040602050305030304" pitchFamily="18" charset="0"/>
              </a:rPr>
              <a:t>Label generations for dataset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23C8815-6F73-4986-8EDC-9C23215B1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631" y="2740181"/>
            <a:ext cx="6156382" cy="4066681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F2B651DE-B5A0-4FAF-BDA5-6A1C2091EA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483" y="1974886"/>
            <a:ext cx="1595065" cy="566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88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7CB928-97DD-415E-9F23-46F45DCF3F20}"/>
              </a:ext>
            </a:extLst>
          </p:cNvPr>
          <p:cNvSpPr txBox="1"/>
          <p:nvPr/>
        </p:nvSpPr>
        <p:spPr>
          <a:xfrm>
            <a:off x="1015920" y="1576125"/>
            <a:ext cx="25421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latin typeface="Book Antiqua" panose="02040602050305030304" pitchFamily="18" charset="0"/>
              </a:rPr>
              <a:t>4 standard </a:t>
            </a:r>
            <a:r>
              <a:rPr lang="it-IT" b="1" err="1">
                <a:latin typeface="Book Antiqua" panose="02040602050305030304" pitchFamily="18" charset="0"/>
              </a:rPr>
              <a:t>classifiers</a:t>
            </a:r>
            <a:r>
              <a:rPr lang="it-IT" b="1">
                <a:latin typeface="Book Antiqua" panose="02040602050305030304" pitchFamily="18" charset="0"/>
              </a:rPr>
              <a:t>:</a:t>
            </a:r>
          </a:p>
          <a:p>
            <a:r>
              <a:rPr lang="it-IT">
                <a:latin typeface="Book Antiqua" panose="02040602050305030304" pitchFamily="18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Book Antiqua" panose="02040602050305030304" pitchFamily="18" charset="0"/>
              </a:rPr>
              <a:t>K-NN</a:t>
            </a:r>
            <a:r>
              <a:rPr lang="it-IT" b="1">
                <a:latin typeface="Book Antiqua" panose="02040602050305030304" pitchFamily="18" charset="0"/>
              </a:rPr>
              <a:t>	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latin typeface="Book Antiqua" panose="02040602050305030304" pitchFamily="18" charset="0"/>
              </a:rPr>
              <a:t>Logistic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Regression</a:t>
            </a:r>
            <a:endParaRPr lang="it-IT">
              <a:latin typeface="Book Antiqua" panose="02040602050305030304" pitchFamily="18" charset="0"/>
            </a:endParaRP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17D56B5F-9E0B-48DA-AEA5-DD72248E6DB9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B0400000000000000" pitchFamily="18" charset="-128"/>
              </a:rPr>
              <a:t>Driver Distraction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20300000000000000" pitchFamily="18" charset="-128"/>
              </a:rPr>
              <a:t>Recognition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B0400000000000000" pitchFamily="18" charset="-128"/>
              </a:rPr>
              <a:t> Based on Smartphone Sensor Data</a:t>
            </a:r>
          </a:p>
          <a:p>
            <a:pPr marL="0" indent="0">
              <a:buNone/>
            </a:pPr>
            <a:endParaRPr lang="en-US" sz="1400">
              <a:solidFill>
                <a:schemeClr val="accent6">
                  <a:lumMod val="75000"/>
                </a:schemeClr>
              </a:solidFill>
              <a:latin typeface="Book Antiqua" panose="02040602050305030304" pitchFamily="18" charset="0"/>
              <a:ea typeface="Yu Mincho Light" panose="020B0400000000000000" pitchFamily="18" charset="-128"/>
            </a:endParaRPr>
          </a:p>
          <a:p>
            <a:endParaRPr lang="it-IT" sz="1400">
              <a:solidFill>
                <a:schemeClr val="accent6">
                  <a:lumMod val="75000"/>
                </a:schemeClr>
              </a:solidFill>
              <a:latin typeface="Book Antiqua" panose="02040602050305030304" pitchFamily="18" charset="0"/>
              <a:ea typeface="Yu Mincho Light" panose="020B0400000000000000" pitchFamily="18" charset="-128"/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0CBDC66-0409-496F-BB9D-B4D924873B47}"/>
              </a:ext>
            </a:extLst>
          </p:cNvPr>
          <p:cNvSpPr txBox="1"/>
          <p:nvPr/>
        </p:nvSpPr>
        <p:spPr>
          <a:xfrm>
            <a:off x="2246579" y="3599230"/>
            <a:ext cx="927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i="1" err="1">
                <a:latin typeface="Book Antiqua" panose="02040602050305030304" pitchFamily="18" charset="0"/>
              </a:rPr>
              <a:t>GridSearch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is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used</a:t>
            </a:r>
            <a:r>
              <a:rPr lang="it-IT">
                <a:latin typeface="Book Antiqua" panose="02040602050305030304" pitchFamily="18" charset="0"/>
              </a:rPr>
              <a:t> to </a:t>
            </a:r>
            <a:r>
              <a:rPr lang="it-IT" err="1">
                <a:latin typeface="Book Antiqua" panose="02040602050305030304" pitchFamily="18" charset="0"/>
              </a:rPr>
              <a:t>optimize</a:t>
            </a:r>
            <a:r>
              <a:rPr lang="it-IT">
                <a:latin typeface="Book Antiqua" panose="02040602050305030304" pitchFamily="18" charset="0"/>
              </a:rPr>
              <a:t> the </a:t>
            </a:r>
            <a:r>
              <a:rPr lang="it-IT" err="1">
                <a:latin typeface="Book Antiqua" panose="02040602050305030304" pitchFamily="18" charset="0"/>
              </a:rPr>
              <a:t>parameters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using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i="1">
                <a:latin typeface="Book Antiqua" panose="02040602050305030304" pitchFamily="18" charset="0"/>
              </a:rPr>
              <a:t>5-fold-cross-validation.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13B0D18-7EA6-45BF-8204-B41BF03AA6F2}"/>
              </a:ext>
            </a:extLst>
          </p:cNvPr>
          <p:cNvSpPr txBox="1"/>
          <p:nvPr/>
        </p:nvSpPr>
        <p:spPr>
          <a:xfrm>
            <a:off x="7472652" y="1576125"/>
            <a:ext cx="47726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>
                <a:latin typeface="Book Antiqua" panose="02040602050305030304" pitchFamily="18" charset="0"/>
              </a:rPr>
              <a:t>Ensemble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b="1">
                <a:latin typeface="Book Antiqua" panose="02040602050305030304" pitchFamily="18" charset="0"/>
              </a:rPr>
              <a:t>learning:</a:t>
            </a:r>
          </a:p>
          <a:p>
            <a:endParaRPr lang="it-IT" b="1">
              <a:latin typeface="Book Antiqua" panose="02040602050305030304" pitchFamily="18" charset="0"/>
            </a:endParaRPr>
          </a:p>
          <a:p>
            <a:r>
              <a:rPr lang="it-IT" err="1">
                <a:latin typeface="Book Antiqua" panose="02040602050305030304" pitchFamily="18" charset="0"/>
              </a:rPr>
              <a:t>Returns</a:t>
            </a:r>
            <a:r>
              <a:rPr lang="it-IT">
                <a:latin typeface="Book Antiqua" panose="02040602050305030304" pitchFamily="18" charset="0"/>
              </a:rPr>
              <a:t> labels </a:t>
            </a:r>
            <a:r>
              <a:rPr lang="it-IT" err="1">
                <a:latin typeface="Book Antiqua" panose="02040602050305030304" pitchFamily="18" charset="0"/>
              </a:rPr>
              <a:t>as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i="1" u="sng" err="1">
                <a:latin typeface="Book Antiqua" panose="02040602050305030304" pitchFamily="18" charset="0"/>
              </a:rPr>
              <a:t>argmax</a:t>
            </a:r>
            <a:r>
              <a:rPr lang="it-IT">
                <a:latin typeface="Book Antiqua" panose="02040602050305030304" pitchFamily="18" charset="0"/>
              </a:rPr>
              <a:t> of the sum of </a:t>
            </a:r>
            <a:r>
              <a:rPr lang="it-IT" err="1">
                <a:latin typeface="Book Antiqua" panose="02040602050305030304" pitchFamily="18" charset="0"/>
              </a:rPr>
              <a:t>predicted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probabilities</a:t>
            </a:r>
            <a:endParaRPr lang="it-IT">
              <a:latin typeface="Book Antiqua" panose="02040602050305030304" pitchFamily="18" charset="0"/>
            </a:endParaRPr>
          </a:p>
        </p:txBody>
      </p:sp>
      <p:pic>
        <p:nvPicPr>
          <p:cNvPr id="27" name="Immagine 26">
            <a:extLst>
              <a:ext uri="{FF2B5EF4-FFF2-40B4-BE49-F238E27FC236}">
                <a16:creationId xmlns:a16="http://schemas.microsoft.com/office/drawing/2014/main" id="{426DF979-7BD3-4D0A-B5CB-6373381C4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8904" y="4240299"/>
            <a:ext cx="6254192" cy="1833936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3" name="Elemento grafico 2" descr="Aggiungere contorno">
            <a:extLst>
              <a:ext uri="{FF2B5EF4-FFF2-40B4-BE49-F238E27FC236}">
                <a16:creationId xmlns:a16="http://schemas.microsoft.com/office/drawing/2014/main" id="{AAC78465-D652-4D07-BCC0-4BF80C3AEA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68995" y="1816242"/>
            <a:ext cx="914400" cy="914400"/>
          </a:xfrm>
          <a:prstGeom prst="rect">
            <a:avLst/>
          </a:prstGeom>
        </p:spPr>
      </p:pic>
      <p:sp>
        <p:nvSpPr>
          <p:cNvPr id="18" name="Titolo 30">
            <a:extLst>
              <a:ext uri="{FF2B5EF4-FFF2-40B4-BE49-F238E27FC236}">
                <a16:creationId xmlns:a16="http://schemas.microsoft.com/office/drawing/2014/main" id="{A10A92AE-6A7F-4842-B2BE-3E4A62D0A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401379"/>
            <a:ext cx="10515600" cy="925849"/>
          </a:xfrm>
        </p:spPr>
        <p:txBody>
          <a:bodyPr>
            <a:normAutofit/>
          </a:bodyPr>
          <a:lstStyle/>
          <a:p>
            <a:r>
              <a:rPr lang="it-IT" sz="4000" err="1">
                <a:latin typeface="Book Antiqua" panose="02040602050305030304" pitchFamily="18" charset="0"/>
              </a:rPr>
              <a:t>Classification</a:t>
            </a:r>
            <a:endParaRPr lang="it-IT" sz="4000">
              <a:latin typeface="Book Antiqua" panose="02040602050305030304" pitchFamily="18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4247ED0-5095-4139-8A1F-5FDBB236F5A1}"/>
              </a:ext>
            </a:extLst>
          </p:cNvPr>
          <p:cNvSpPr txBox="1"/>
          <p:nvPr/>
        </p:nvSpPr>
        <p:spPr>
          <a:xfrm>
            <a:off x="3456196" y="2130123"/>
            <a:ext cx="2059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err="1">
                <a:latin typeface="Book Antiqua" panose="02040602050305030304" pitchFamily="18" charset="0"/>
              </a:rPr>
              <a:t>Naive-Bayes</a:t>
            </a:r>
            <a:endParaRPr lang="it-IT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Book Antiqua" panose="02040602050305030304" pitchFamily="18" charset="0"/>
              </a:rPr>
              <a:t>Random </a:t>
            </a:r>
            <a:r>
              <a:rPr lang="it-IT" err="1">
                <a:latin typeface="Book Antiqua" panose="02040602050305030304" pitchFamily="18" charset="0"/>
              </a:rPr>
              <a:t>Forest</a:t>
            </a:r>
            <a:endParaRPr lang="it-IT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9375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25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17D56B5F-9E0B-48DA-AEA5-DD72248E6DB9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B0400000000000000" pitchFamily="18" charset="-128"/>
              </a:rPr>
              <a:t>Driver Distraction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20300000000000000" pitchFamily="18" charset="-128"/>
              </a:rPr>
              <a:t>Recognition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B0400000000000000" pitchFamily="18" charset="-128"/>
              </a:rPr>
              <a:t> Based on Smartphone Sensor Data</a:t>
            </a:r>
          </a:p>
          <a:p>
            <a:pPr marL="0" indent="0">
              <a:buNone/>
            </a:pPr>
            <a:endParaRPr lang="en-US" sz="1400">
              <a:solidFill>
                <a:schemeClr val="accent6">
                  <a:lumMod val="75000"/>
                </a:schemeClr>
              </a:solidFill>
              <a:latin typeface="Book Antiqua" panose="02040602050305030304" pitchFamily="18" charset="0"/>
              <a:ea typeface="Yu Mincho Light" panose="020B0400000000000000" pitchFamily="18" charset="-128"/>
            </a:endParaRPr>
          </a:p>
          <a:p>
            <a:endParaRPr lang="it-IT" sz="1400">
              <a:solidFill>
                <a:schemeClr val="accent6">
                  <a:lumMod val="75000"/>
                </a:schemeClr>
              </a:solidFill>
              <a:latin typeface="Book Antiqua" panose="02040602050305030304" pitchFamily="18" charset="0"/>
              <a:ea typeface="Yu Mincho Light" panose="020B0400000000000000" pitchFamily="18" charset="-128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1A0D876-A79E-47DA-9B57-2673D009C2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5" b="41656"/>
          <a:stretch/>
        </p:blipFill>
        <p:spPr>
          <a:xfrm>
            <a:off x="2610815" y="5541067"/>
            <a:ext cx="6455094" cy="97800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E17AB29-C001-40B9-A5AC-46A2D40B8896}"/>
              </a:ext>
            </a:extLst>
          </p:cNvPr>
          <p:cNvSpPr txBox="1"/>
          <p:nvPr/>
        </p:nvSpPr>
        <p:spPr>
          <a:xfrm>
            <a:off x="507030" y="1316933"/>
            <a:ext cx="11155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Book Antiqua" panose="02040602050305030304" pitchFamily="18" charset="0"/>
              </a:rPr>
              <a:t>For </a:t>
            </a:r>
            <a:r>
              <a:rPr lang="it-IT" err="1">
                <a:latin typeface="Book Antiqua" panose="02040602050305030304" pitchFamily="18" charset="0"/>
              </a:rPr>
              <a:t>each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classifier</a:t>
            </a:r>
            <a:r>
              <a:rPr lang="it-IT">
                <a:latin typeface="Book Antiqua" panose="02040602050305030304" pitchFamily="18" charset="0"/>
              </a:rPr>
              <a:t> output, a label </a:t>
            </a:r>
            <a:r>
              <a:rPr lang="it-IT" err="1">
                <a:latin typeface="Book Antiqua" panose="02040602050305030304" pitchFamily="18" charset="0"/>
              </a:rPr>
              <a:t>is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assigned</a:t>
            </a:r>
            <a:r>
              <a:rPr lang="it-IT">
                <a:latin typeface="Book Antiqua" panose="02040602050305030304" pitchFamily="18" charset="0"/>
              </a:rPr>
              <a:t> to </a:t>
            </a:r>
            <a:r>
              <a:rPr lang="it-IT" err="1">
                <a:latin typeface="Book Antiqua" panose="02040602050305030304" pitchFamily="18" charset="0"/>
              </a:rPr>
              <a:t>each</a:t>
            </a:r>
            <a:r>
              <a:rPr lang="it-IT">
                <a:latin typeface="Book Antiqua" panose="02040602050305030304" pitchFamily="18" charset="0"/>
              </a:rPr>
              <a:t> sliding window </a:t>
            </a:r>
            <a:r>
              <a:rPr lang="it-IT" err="1">
                <a:latin typeface="Book Antiqua" panose="02040602050305030304" pitchFamily="18" charset="0"/>
              </a:rPr>
              <a:t>that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is</a:t>
            </a:r>
            <a:r>
              <a:rPr lang="it-IT">
                <a:latin typeface="Book Antiqua" panose="02040602050305030304" pitchFamily="18" charset="0"/>
              </a:rPr>
              <a:t> re-</a:t>
            </a:r>
            <a:r>
              <a:rPr lang="it-IT" err="1">
                <a:latin typeface="Book Antiqua" panose="02040602050305030304" pitchFamily="18" charset="0"/>
              </a:rPr>
              <a:t>converted</a:t>
            </a:r>
            <a:r>
              <a:rPr lang="it-IT">
                <a:latin typeface="Book Antiqua" panose="02040602050305030304" pitchFamily="18" charset="0"/>
              </a:rPr>
              <a:t> back to sample labels for the </a:t>
            </a:r>
            <a:r>
              <a:rPr lang="it-IT" err="1">
                <a:latin typeface="Book Antiqua" panose="02040602050305030304" pitchFamily="18" charset="0"/>
              </a:rPr>
              <a:t>evaluation</a:t>
            </a:r>
            <a:r>
              <a:rPr lang="it-IT">
                <a:latin typeface="Book Antiqua" panose="02040602050305030304" pitchFamily="18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E93D717-63F7-46F5-89DB-13CF71194A1B}"/>
                  </a:ext>
                </a:extLst>
              </p:cNvPr>
              <p:cNvSpPr txBox="1"/>
              <p:nvPr/>
            </p:nvSpPr>
            <p:spPr>
              <a:xfrm>
                <a:off x="1793282" y="4007428"/>
                <a:ext cx="2278893" cy="778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  </m:t>
                      </m:r>
                      <m:nary>
                        <m:naryPr>
                          <m:chr m:val="∑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𝑐𝑜𝑙𝑢𝑚𝑛</m:t>
                          </m:r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&gt;1</m:t>
                          </m:r>
                        </m:e>
                      </m:nary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2E93D717-63F7-46F5-89DB-13CF71194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282" y="4007428"/>
                <a:ext cx="2278893" cy="7789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Elemento grafico 14" descr="Freccia a destra con riempimento a tinta unita">
            <a:extLst>
              <a:ext uri="{FF2B5EF4-FFF2-40B4-BE49-F238E27FC236}">
                <a16:creationId xmlns:a16="http://schemas.microsoft.com/office/drawing/2014/main" id="{EE450AB6-C5C4-4888-87FC-FD8884C85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6729" y="3935971"/>
            <a:ext cx="914400" cy="914400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BA12E6C-8EEE-4B4C-9B1B-785B615CEBFE}"/>
              </a:ext>
            </a:extLst>
          </p:cNvPr>
          <p:cNvSpPr txBox="1"/>
          <p:nvPr/>
        </p:nvSpPr>
        <p:spPr>
          <a:xfrm>
            <a:off x="7060822" y="4217872"/>
            <a:ext cx="3164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FF0000"/>
                </a:solidFill>
                <a:latin typeface="Book Antiqua" panose="02040602050305030304" pitchFamily="18" charset="0"/>
              </a:rPr>
              <a:t>DISTRACTED DRIVING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52C0985-6D3C-495F-9FD8-5CE036CC6F1A}"/>
              </a:ext>
            </a:extLst>
          </p:cNvPr>
          <p:cNvSpPr txBox="1"/>
          <p:nvPr/>
        </p:nvSpPr>
        <p:spPr>
          <a:xfrm>
            <a:off x="1580547" y="5078624"/>
            <a:ext cx="8368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latin typeface="Book Antiqua" panose="02040602050305030304" pitchFamily="18" charset="0"/>
              </a:rPr>
              <a:t>The </a:t>
            </a:r>
            <a:r>
              <a:rPr lang="it-IT" err="1">
                <a:latin typeface="Book Antiqua" panose="02040602050305030304" pitchFamily="18" charset="0"/>
              </a:rPr>
              <a:t>proposed</a:t>
            </a:r>
            <a:r>
              <a:rPr lang="it-IT">
                <a:latin typeface="Book Antiqua" panose="02040602050305030304" pitchFamily="18" charset="0"/>
              </a:rPr>
              <a:t> system </a:t>
            </a:r>
            <a:r>
              <a:rPr lang="it-IT" err="1">
                <a:latin typeface="Book Antiqua" panose="02040602050305030304" pitchFamily="18" charset="0"/>
              </a:rPr>
              <a:t>is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evaluated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using</a:t>
            </a:r>
            <a:r>
              <a:rPr lang="it-IT">
                <a:latin typeface="Book Antiqua" panose="02040602050305030304" pitchFamily="18" charset="0"/>
              </a:rPr>
              <a:t> a </a:t>
            </a:r>
            <a:r>
              <a:rPr lang="it-IT" err="1">
                <a:latin typeface="Book Antiqua" panose="02040602050305030304" pitchFamily="18" charset="0"/>
              </a:rPr>
              <a:t>weighted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b="1" i="1">
                <a:latin typeface="Book Antiqua" panose="02040602050305030304" pitchFamily="18" charset="0"/>
              </a:rPr>
              <a:t>F1-score</a:t>
            </a:r>
            <a:r>
              <a:rPr lang="it-IT">
                <a:latin typeface="Book Antiqua" panose="02040602050305030304" pitchFamily="18" charset="0"/>
              </a:rPr>
              <a:t>, </a:t>
            </a:r>
            <a:r>
              <a:rPr lang="it-IT" err="1">
                <a:latin typeface="Book Antiqua" panose="02040602050305030304" pitchFamily="18" charset="0"/>
              </a:rPr>
              <a:t>defined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as</a:t>
            </a:r>
            <a:r>
              <a:rPr lang="it-IT">
                <a:latin typeface="Book Antiqua" panose="02040602050305030304" pitchFamily="18" charset="0"/>
              </a:rPr>
              <a:t> follows:</a:t>
            </a:r>
          </a:p>
        </p:txBody>
      </p:sp>
      <p:pic>
        <p:nvPicPr>
          <p:cNvPr id="3074" name="Picture 2" descr="Fig. 3:">
            <a:extLst>
              <a:ext uri="{FF2B5EF4-FFF2-40B4-BE49-F238E27FC236}">
                <a16:creationId xmlns:a16="http://schemas.microsoft.com/office/drawing/2014/main" id="{D2930C0F-4F20-4236-AF13-38C7D3270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043" y="1998992"/>
            <a:ext cx="3847771" cy="190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itolo 30">
            <a:extLst>
              <a:ext uri="{FF2B5EF4-FFF2-40B4-BE49-F238E27FC236}">
                <a16:creationId xmlns:a16="http://schemas.microsoft.com/office/drawing/2014/main" id="{F277E947-55BB-4328-A91C-3461ACF5A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449901"/>
            <a:ext cx="10515600" cy="925849"/>
          </a:xfrm>
        </p:spPr>
        <p:txBody>
          <a:bodyPr>
            <a:normAutofit/>
          </a:bodyPr>
          <a:lstStyle/>
          <a:p>
            <a:r>
              <a:rPr lang="it-IT" sz="4000">
                <a:latin typeface="Book Antiqua" panose="02040602050305030304" pitchFamily="18" charset="0"/>
              </a:rPr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546884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0" grpId="0"/>
      <p:bldP spid="23" grpId="0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BD090954-6D33-4713-80A5-ABA5B10C50A5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B0400000000000000" pitchFamily="18" charset="-128"/>
              </a:rPr>
              <a:t>Driver Distraction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20300000000000000" pitchFamily="18" charset="-128"/>
              </a:rPr>
              <a:t>Recognition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B0400000000000000" pitchFamily="18" charset="-128"/>
              </a:rPr>
              <a:t> Based on Smartphone Sensor Data</a:t>
            </a:r>
          </a:p>
          <a:p>
            <a:pPr marL="0" indent="0">
              <a:buNone/>
            </a:pPr>
            <a:endParaRPr lang="en-US" sz="1400">
              <a:solidFill>
                <a:schemeClr val="accent6">
                  <a:lumMod val="75000"/>
                </a:schemeClr>
              </a:solidFill>
              <a:latin typeface="Book Antiqua" panose="02040602050305030304" pitchFamily="18" charset="0"/>
              <a:ea typeface="Yu Mincho Light" panose="020B0400000000000000" pitchFamily="18" charset="-128"/>
            </a:endParaRPr>
          </a:p>
          <a:p>
            <a:endParaRPr lang="it-IT" sz="1400">
              <a:solidFill>
                <a:schemeClr val="accent6">
                  <a:lumMod val="75000"/>
                </a:schemeClr>
              </a:solidFill>
              <a:latin typeface="Book Antiqua" panose="02040602050305030304" pitchFamily="18" charset="0"/>
              <a:ea typeface="Yu Mincho Light" panose="020B0400000000000000" pitchFamily="18" charset="-128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B4E45AB-3011-4932-8F5B-2E848819A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635" y="1375750"/>
            <a:ext cx="6523656" cy="2163818"/>
          </a:xfrm>
          <a:prstGeom prst="rect">
            <a:avLst/>
          </a:prstGeom>
        </p:spPr>
      </p:pic>
      <p:sp>
        <p:nvSpPr>
          <p:cNvPr id="36" name="Ovale 35">
            <a:extLst>
              <a:ext uri="{FF2B5EF4-FFF2-40B4-BE49-F238E27FC236}">
                <a16:creationId xmlns:a16="http://schemas.microsoft.com/office/drawing/2014/main" id="{D25769F4-A642-4779-A2EA-83F1323CDCB8}"/>
              </a:ext>
            </a:extLst>
          </p:cNvPr>
          <p:cNvSpPr/>
          <p:nvPr/>
        </p:nvSpPr>
        <p:spPr>
          <a:xfrm>
            <a:off x="9014691" y="1939636"/>
            <a:ext cx="652111" cy="3173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EB450EB4-EAE3-4308-A205-0DC6B2888191}"/>
              </a:ext>
            </a:extLst>
          </p:cNvPr>
          <p:cNvSpPr txBox="1"/>
          <p:nvPr/>
        </p:nvSpPr>
        <p:spPr>
          <a:xfrm>
            <a:off x="3055116" y="6342958"/>
            <a:ext cx="2146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Bookman Old Style" panose="02050604050505020204" pitchFamily="18" charset="0"/>
              </a:rPr>
              <a:t>74.3%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BC3236B5-DB48-409A-9668-E11E63C7B423}"/>
              </a:ext>
            </a:extLst>
          </p:cNvPr>
          <p:cNvSpPr txBox="1"/>
          <p:nvPr/>
        </p:nvSpPr>
        <p:spPr>
          <a:xfrm>
            <a:off x="5618590" y="6342959"/>
            <a:ext cx="2146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Bookman Old Style" panose="02050604050505020204" pitchFamily="18" charset="0"/>
              </a:rPr>
              <a:t>83.8%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C4AE7C58-6F3D-4560-9ED5-08F672609C38}"/>
              </a:ext>
            </a:extLst>
          </p:cNvPr>
          <p:cNvSpPr txBox="1"/>
          <p:nvPr/>
        </p:nvSpPr>
        <p:spPr>
          <a:xfrm>
            <a:off x="8309487" y="6342959"/>
            <a:ext cx="2146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Bookman Old Style" panose="02050604050505020204" pitchFamily="18" charset="0"/>
              </a:rPr>
              <a:t>87.3%</a:t>
            </a:r>
          </a:p>
        </p:txBody>
      </p:sp>
      <p:pic>
        <p:nvPicPr>
          <p:cNvPr id="1026" name="Picture 2" descr="Fig. 5:">
            <a:extLst>
              <a:ext uri="{FF2B5EF4-FFF2-40B4-BE49-F238E27FC236}">
                <a16:creationId xmlns:a16="http://schemas.microsoft.com/office/drawing/2014/main" id="{9CA0C042-22CF-43BF-84F5-1371BB8EC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201" y="3931513"/>
            <a:ext cx="7617597" cy="232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. 4:">
            <a:extLst>
              <a:ext uri="{FF2B5EF4-FFF2-40B4-BE49-F238E27FC236}">
                <a16:creationId xmlns:a16="http://schemas.microsoft.com/office/drawing/2014/main" id="{9F4E5923-DE1C-4B06-97F1-31CB85A5B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55" y="1420355"/>
            <a:ext cx="2527547" cy="216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itolo 30">
            <a:extLst>
              <a:ext uri="{FF2B5EF4-FFF2-40B4-BE49-F238E27FC236}">
                <a16:creationId xmlns:a16="http://schemas.microsoft.com/office/drawing/2014/main" id="{321F4DE8-A13E-45E7-9B72-A4675D2DE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449901"/>
            <a:ext cx="10515600" cy="925849"/>
          </a:xfrm>
        </p:spPr>
        <p:txBody>
          <a:bodyPr>
            <a:normAutofit/>
          </a:bodyPr>
          <a:lstStyle/>
          <a:p>
            <a:r>
              <a:rPr lang="it-IT" sz="4000" err="1">
                <a:latin typeface="Book Antiqua" panose="02040602050305030304" pitchFamily="18" charset="0"/>
              </a:rPr>
              <a:t>Results</a:t>
            </a:r>
            <a:r>
              <a:rPr lang="it-IT" sz="4000">
                <a:latin typeface="Book Antiqua" panose="02040602050305030304" pitchFamily="18" charset="0"/>
              </a:rPr>
              <a:t> (1/2)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5F584A-19AA-4EFB-B182-670D192FB6AF}"/>
              </a:ext>
            </a:extLst>
          </p:cNvPr>
          <p:cNvSpPr txBox="1"/>
          <p:nvPr/>
        </p:nvSpPr>
        <p:spPr>
          <a:xfrm>
            <a:off x="1235743" y="6342957"/>
            <a:ext cx="1819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latin typeface="Book Antiqua" panose="02040602050305030304" pitchFamily="18" charset="0"/>
              </a:rPr>
              <a:t>F1-score:</a:t>
            </a:r>
          </a:p>
        </p:txBody>
      </p:sp>
    </p:spTree>
    <p:extLst>
      <p:ext uri="{BB962C8B-B14F-4D97-AF65-F5344CB8AC3E}">
        <p14:creationId xmlns:p14="http://schemas.microsoft.com/office/powerpoint/2010/main" val="4153911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/>
      <p:bldP spid="39" grpId="0"/>
      <p:bldP spid="40" grpId="0"/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BD090954-6D33-4713-80A5-ABA5B10C50A5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B0400000000000000" pitchFamily="18" charset="-128"/>
              </a:rPr>
              <a:t>Driver Distraction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20300000000000000" pitchFamily="18" charset="-128"/>
              </a:rPr>
              <a:t>Recognition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B0400000000000000" pitchFamily="18" charset="-128"/>
              </a:rPr>
              <a:t> Based on Smartphone Sensor Data</a:t>
            </a:r>
          </a:p>
          <a:p>
            <a:pPr marL="0" indent="0">
              <a:buNone/>
            </a:pPr>
            <a:endParaRPr lang="en-US" sz="1400">
              <a:solidFill>
                <a:schemeClr val="accent6">
                  <a:lumMod val="75000"/>
                </a:schemeClr>
              </a:solidFill>
              <a:latin typeface="Book Antiqua" panose="02040602050305030304" pitchFamily="18" charset="0"/>
              <a:ea typeface="Yu Mincho Light" panose="020B0400000000000000" pitchFamily="18" charset="-128"/>
            </a:endParaRPr>
          </a:p>
          <a:p>
            <a:endParaRPr lang="it-IT" sz="1400">
              <a:solidFill>
                <a:schemeClr val="accent6">
                  <a:lumMod val="75000"/>
                </a:schemeClr>
              </a:solidFill>
              <a:latin typeface="Book Antiqua" panose="02040602050305030304" pitchFamily="18" charset="0"/>
              <a:ea typeface="Yu Mincho Light" panose="020B0400000000000000" pitchFamily="18" charset="-128"/>
            </a:endParaRPr>
          </a:p>
        </p:txBody>
      </p:sp>
      <p:sp>
        <p:nvSpPr>
          <p:cNvPr id="41" name="Titolo 30">
            <a:extLst>
              <a:ext uri="{FF2B5EF4-FFF2-40B4-BE49-F238E27FC236}">
                <a16:creationId xmlns:a16="http://schemas.microsoft.com/office/drawing/2014/main" id="{321F4DE8-A13E-45E7-9B72-A4675D2DE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449901"/>
            <a:ext cx="10515600" cy="925849"/>
          </a:xfrm>
        </p:spPr>
        <p:txBody>
          <a:bodyPr>
            <a:normAutofit/>
          </a:bodyPr>
          <a:lstStyle/>
          <a:p>
            <a:r>
              <a:rPr lang="it-IT" sz="4000" err="1">
                <a:latin typeface="Book Antiqua" panose="02040602050305030304" pitchFamily="18" charset="0"/>
              </a:rPr>
              <a:t>Results</a:t>
            </a:r>
            <a:r>
              <a:rPr lang="it-IT" sz="4000">
                <a:latin typeface="Book Antiqua" panose="02040602050305030304" pitchFamily="18" charset="0"/>
              </a:rPr>
              <a:t> (2/2)</a:t>
            </a:r>
          </a:p>
        </p:txBody>
      </p:sp>
      <p:pic>
        <p:nvPicPr>
          <p:cNvPr id="2" name="Picture 2" descr="Fig. 6:">
            <a:extLst>
              <a:ext uri="{FF2B5EF4-FFF2-40B4-BE49-F238E27FC236}">
                <a16:creationId xmlns:a16="http://schemas.microsoft.com/office/drawing/2014/main" id="{2E510A40-AD3B-4EC6-91A1-9B0F062E07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131" y="1731325"/>
            <a:ext cx="4957869" cy="410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Fig. 7:">
            <a:extLst>
              <a:ext uri="{FF2B5EF4-FFF2-40B4-BE49-F238E27FC236}">
                <a16:creationId xmlns:a16="http://schemas.microsoft.com/office/drawing/2014/main" id="{D87DEACC-DA68-4D80-9923-64E107020D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835" y="1731325"/>
            <a:ext cx="5037365" cy="4100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59D7ABE-22D9-44D7-924E-FC294D261A73}"/>
              </a:ext>
            </a:extLst>
          </p:cNvPr>
          <p:cNvSpPr txBox="1"/>
          <p:nvPr/>
        </p:nvSpPr>
        <p:spPr>
          <a:xfrm>
            <a:off x="6096000" y="5972781"/>
            <a:ext cx="7315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Book Antiqua" panose="02040602050305030304" pitchFamily="18" charset="0"/>
              </a:rPr>
              <a:t>v(t) and </a:t>
            </a:r>
            <a:r>
              <a:rPr lang="it-IT" err="1">
                <a:latin typeface="Book Antiqua" panose="02040602050305030304" pitchFamily="18" charset="0"/>
              </a:rPr>
              <a:t>g</a:t>
            </a:r>
            <a:r>
              <a:rPr lang="it-IT" baseline="-25000" err="1">
                <a:latin typeface="Book Antiqua" panose="02040602050305030304" pitchFamily="18" charset="0"/>
              </a:rPr>
              <a:t>z</a:t>
            </a:r>
            <a:r>
              <a:rPr lang="it-IT">
                <a:latin typeface="Book Antiqua" panose="02040602050305030304" pitchFamily="18" charset="0"/>
              </a:rPr>
              <a:t>(t) -&gt; </a:t>
            </a:r>
            <a:r>
              <a:rPr lang="it-IT" err="1">
                <a:latin typeface="Book Antiqua" panose="02040602050305030304" pitchFamily="18" charset="0"/>
              </a:rPr>
              <a:t>most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important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signals</a:t>
            </a:r>
            <a:endParaRPr lang="it-IT">
              <a:latin typeface="Book Antiqua" panose="0204060205030503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Book Antiqua" panose="02040602050305030304" pitchFamily="18" charset="0"/>
              </a:rPr>
              <a:t>min, </a:t>
            </a:r>
            <a:r>
              <a:rPr lang="it-IT" err="1">
                <a:latin typeface="Book Antiqua" panose="02040602050305030304" pitchFamily="18" charset="0"/>
              </a:rPr>
              <a:t>mean</a:t>
            </a:r>
            <a:r>
              <a:rPr lang="it-IT">
                <a:latin typeface="Book Antiqua" panose="02040602050305030304" pitchFamily="18" charset="0"/>
              </a:rPr>
              <a:t>-min and </a:t>
            </a:r>
            <a:r>
              <a:rPr lang="it-IT" err="1">
                <a:latin typeface="Book Antiqua" panose="02040602050305030304" pitchFamily="18" charset="0"/>
              </a:rPr>
              <a:t>median</a:t>
            </a:r>
            <a:r>
              <a:rPr lang="it-IT">
                <a:latin typeface="Book Antiqua" panose="02040602050305030304" pitchFamily="18" charset="0"/>
              </a:rPr>
              <a:t> -&gt; </a:t>
            </a:r>
            <a:r>
              <a:rPr lang="it-IT" err="1">
                <a:latin typeface="Book Antiqua" panose="02040602050305030304" pitchFamily="18" charset="0"/>
              </a:rPr>
              <a:t>most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important</a:t>
            </a:r>
            <a:r>
              <a:rPr lang="it-IT">
                <a:latin typeface="Book Antiqua" panose="02040602050305030304" pitchFamily="18" charset="0"/>
              </a:rPr>
              <a:t> features</a:t>
            </a:r>
          </a:p>
        </p:txBody>
      </p:sp>
    </p:spTree>
    <p:extLst>
      <p:ext uri="{BB962C8B-B14F-4D97-AF65-F5344CB8AC3E}">
        <p14:creationId xmlns:p14="http://schemas.microsoft.com/office/powerpoint/2010/main" val="1591607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egnaposto contenuto 2">
            <a:extLst>
              <a:ext uri="{FF2B5EF4-FFF2-40B4-BE49-F238E27FC236}">
                <a16:creationId xmlns:a16="http://schemas.microsoft.com/office/drawing/2014/main" id="{BD090954-6D33-4713-80A5-ABA5B10C50A5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B0400000000000000" pitchFamily="18" charset="-128"/>
              </a:rPr>
              <a:t>Driver Distraction </a:t>
            </a:r>
            <a:r>
              <a:rPr lang="en-US" sz="12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20300000000000000" pitchFamily="18" charset="-128"/>
              </a:rPr>
              <a:t>Recognition</a:t>
            </a:r>
            <a:r>
              <a:rPr lang="en-US" sz="1400">
                <a:solidFill>
                  <a:schemeClr val="accent6">
                    <a:lumMod val="75000"/>
                  </a:schemeClr>
                </a:solidFill>
                <a:latin typeface="Book Antiqua" panose="02040602050305030304" pitchFamily="18" charset="0"/>
                <a:ea typeface="Yu Mincho Light" panose="020B0400000000000000" pitchFamily="18" charset="-128"/>
              </a:rPr>
              <a:t> Based on Smartphone Sensor Data</a:t>
            </a:r>
          </a:p>
          <a:p>
            <a:pPr marL="0" indent="0">
              <a:buNone/>
            </a:pPr>
            <a:endParaRPr lang="en-US" sz="1400">
              <a:solidFill>
                <a:schemeClr val="accent6">
                  <a:lumMod val="75000"/>
                </a:schemeClr>
              </a:solidFill>
              <a:latin typeface="Book Antiqua" panose="02040602050305030304" pitchFamily="18" charset="0"/>
              <a:ea typeface="Yu Mincho Light" panose="020B0400000000000000" pitchFamily="18" charset="-128"/>
            </a:endParaRPr>
          </a:p>
          <a:p>
            <a:endParaRPr lang="it-IT" sz="1400">
              <a:solidFill>
                <a:schemeClr val="accent6">
                  <a:lumMod val="75000"/>
                </a:schemeClr>
              </a:solidFill>
              <a:latin typeface="Book Antiqua" panose="02040602050305030304" pitchFamily="18" charset="0"/>
              <a:ea typeface="Yu Mincho Light" panose="020B0400000000000000" pitchFamily="18" charset="-128"/>
            </a:endParaRPr>
          </a:p>
        </p:txBody>
      </p:sp>
      <p:sp>
        <p:nvSpPr>
          <p:cNvPr id="41" name="Titolo 30">
            <a:extLst>
              <a:ext uri="{FF2B5EF4-FFF2-40B4-BE49-F238E27FC236}">
                <a16:creationId xmlns:a16="http://schemas.microsoft.com/office/drawing/2014/main" id="{321F4DE8-A13E-45E7-9B72-A4675D2DE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449901"/>
            <a:ext cx="10515600" cy="925849"/>
          </a:xfrm>
        </p:spPr>
        <p:txBody>
          <a:bodyPr>
            <a:normAutofit/>
          </a:bodyPr>
          <a:lstStyle/>
          <a:p>
            <a:r>
              <a:rPr lang="it-IT" sz="4000" err="1">
                <a:latin typeface="Book Antiqua" panose="02040602050305030304" pitchFamily="18" charset="0"/>
              </a:rPr>
              <a:t>Conclusions</a:t>
            </a:r>
            <a:endParaRPr lang="it-IT" sz="4000">
              <a:latin typeface="Book Antiqua" panose="02040602050305030304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E6770A9-E5B0-42AF-B976-7BA6856198EC}"/>
              </a:ext>
            </a:extLst>
          </p:cNvPr>
          <p:cNvSpPr txBox="1"/>
          <p:nvPr/>
        </p:nvSpPr>
        <p:spPr>
          <a:xfrm>
            <a:off x="928254" y="2001648"/>
            <a:ext cx="105156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>
                <a:latin typeface="Book Antiqua" panose="02040602050305030304" pitchFamily="18" charset="0"/>
              </a:rPr>
              <a:t>Driver cognitive </a:t>
            </a:r>
            <a:r>
              <a:rPr lang="it-IT" sz="2200" err="1">
                <a:latin typeface="Book Antiqua" panose="02040602050305030304" pitchFamily="18" charset="0"/>
              </a:rPr>
              <a:t>distraction</a:t>
            </a:r>
            <a:r>
              <a:rPr lang="it-IT" sz="2200">
                <a:latin typeface="Book Antiqua" panose="02040602050305030304" pitchFamily="18" charset="0"/>
              </a:rPr>
              <a:t> </a:t>
            </a:r>
            <a:r>
              <a:rPr lang="it-IT" sz="2200" err="1">
                <a:latin typeface="Book Antiqua" panose="02040602050305030304" pitchFamily="18" charset="0"/>
              </a:rPr>
              <a:t>recognition</a:t>
            </a:r>
            <a:r>
              <a:rPr lang="it-IT" sz="2200">
                <a:latin typeface="Book Antiqua" panose="02040602050305030304" pitchFamily="18" charset="0"/>
              </a:rPr>
              <a:t> systems </a:t>
            </a:r>
            <a:r>
              <a:rPr lang="it-IT" sz="2200" err="1">
                <a:latin typeface="Book Antiqua" panose="02040602050305030304" pitchFamily="18" charset="0"/>
              </a:rPr>
              <a:t>relying</a:t>
            </a:r>
            <a:r>
              <a:rPr lang="it-IT" sz="2200">
                <a:latin typeface="Book Antiqua" panose="02040602050305030304" pitchFamily="18" charset="0"/>
              </a:rPr>
              <a:t> </a:t>
            </a:r>
            <a:r>
              <a:rPr lang="it-IT" sz="2200" err="1">
                <a:latin typeface="Book Antiqua" panose="02040602050305030304" pitchFamily="18" charset="0"/>
              </a:rPr>
              <a:t>only</a:t>
            </a:r>
            <a:r>
              <a:rPr lang="it-IT" sz="2200">
                <a:latin typeface="Book Antiqua" panose="02040602050305030304" pitchFamily="18" charset="0"/>
              </a:rPr>
              <a:t> on the mobile phone </a:t>
            </a:r>
            <a:r>
              <a:rPr lang="it-IT" sz="2200" err="1">
                <a:latin typeface="Book Antiqua" panose="02040602050305030304" pitchFamily="18" charset="0"/>
              </a:rPr>
              <a:t>was</a:t>
            </a:r>
            <a:r>
              <a:rPr lang="it-IT" sz="2200">
                <a:latin typeface="Book Antiqua" panose="02040602050305030304" pitchFamily="18" charset="0"/>
              </a:rPr>
              <a:t> </a:t>
            </a:r>
            <a:r>
              <a:rPr lang="it-IT" sz="2200" err="1">
                <a:latin typeface="Book Antiqua" panose="02040602050305030304" pitchFamily="18" charset="0"/>
              </a:rPr>
              <a:t>developed</a:t>
            </a:r>
            <a:r>
              <a:rPr lang="it-IT" sz="2200">
                <a:latin typeface="Book Antiqua" panose="02040602050305030304" pitchFamily="18" charset="0"/>
              </a:rPr>
              <a:t>, </a:t>
            </a:r>
            <a:r>
              <a:rPr lang="it-IT" sz="2200" err="1">
                <a:latin typeface="Book Antiqua" panose="02040602050305030304" pitchFamily="18" charset="0"/>
              </a:rPr>
              <a:t>which</a:t>
            </a:r>
            <a:r>
              <a:rPr lang="it-IT" sz="2200">
                <a:latin typeface="Book Antiqua" panose="02040602050305030304" pitchFamily="18" charset="0"/>
              </a:rPr>
              <a:t> do </a:t>
            </a:r>
            <a:r>
              <a:rPr lang="it-IT" sz="2200" err="1">
                <a:latin typeface="Book Antiqua" panose="02040602050305030304" pitchFamily="18" charset="0"/>
              </a:rPr>
              <a:t>not</a:t>
            </a:r>
            <a:r>
              <a:rPr lang="it-IT" sz="2200">
                <a:latin typeface="Book Antiqua" panose="02040602050305030304" pitchFamily="18" charset="0"/>
              </a:rPr>
              <a:t> </a:t>
            </a:r>
            <a:r>
              <a:rPr lang="it-IT" sz="2200" err="1">
                <a:latin typeface="Book Antiqua" panose="02040602050305030304" pitchFamily="18" charset="0"/>
              </a:rPr>
              <a:t>require</a:t>
            </a:r>
            <a:r>
              <a:rPr lang="it-IT" sz="2200">
                <a:latin typeface="Book Antiqua" panose="02040602050305030304" pitchFamily="18" charset="0"/>
              </a:rPr>
              <a:t> </a:t>
            </a:r>
            <a:r>
              <a:rPr lang="it-IT" sz="2200" err="1">
                <a:latin typeface="Book Antiqua" panose="02040602050305030304" pitchFamily="18" charset="0"/>
              </a:rPr>
              <a:t>viewing</a:t>
            </a:r>
            <a:r>
              <a:rPr lang="it-IT" sz="2200">
                <a:latin typeface="Book Antiqua" panose="02040602050305030304" pitchFamily="18" charset="0"/>
              </a:rPr>
              <a:t> the driver or </a:t>
            </a:r>
            <a:r>
              <a:rPr lang="it-IT" sz="2200" err="1">
                <a:latin typeface="Book Antiqua" panose="02040602050305030304" pitchFamily="18" charset="0"/>
              </a:rPr>
              <a:t>knowing</a:t>
            </a:r>
            <a:r>
              <a:rPr lang="it-IT" sz="2200">
                <a:latin typeface="Book Antiqua" panose="02040602050305030304" pitchFamily="18" charset="0"/>
              </a:rPr>
              <a:t> the driver or the </a:t>
            </a:r>
            <a:r>
              <a:rPr lang="it-IT" sz="2200" err="1">
                <a:latin typeface="Book Antiqua" panose="02040602050305030304" pitchFamily="18" charset="0"/>
              </a:rPr>
              <a:t>outside</a:t>
            </a:r>
            <a:r>
              <a:rPr lang="it-IT" sz="2200">
                <a:latin typeface="Book Antiqua" panose="02040602050305030304" pitchFamily="18" charset="0"/>
              </a:rPr>
              <a:t> </a:t>
            </a:r>
            <a:r>
              <a:rPr lang="it-IT" sz="2200" err="1">
                <a:latin typeface="Book Antiqua" panose="02040602050305030304" pitchFamily="18" charset="0"/>
              </a:rPr>
              <a:t>conditions</a:t>
            </a:r>
            <a:r>
              <a:rPr lang="it-IT" sz="2200">
                <a:latin typeface="Book Antiqua" panose="02040602050305030304" pitchFamily="18" charset="0"/>
              </a:rPr>
              <a:t>.</a:t>
            </a:r>
          </a:p>
          <a:p>
            <a:pPr algn="just"/>
            <a:endParaRPr lang="it-IT" sz="2200">
              <a:latin typeface="Book Antiqua" panose="02040602050305030304" pitchFamily="18" charset="0"/>
            </a:endParaRPr>
          </a:p>
          <a:p>
            <a:pPr algn="just"/>
            <a:endParaRPr lang="it-IT" sz="220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>
                <a:latin typeface="Book Antiqua" panose="02040602050305030304" pitchFamily="18" charset="0"/>
              </a:rPr>
              <a:t>Do </a:t>
            </a:r>
            <a:r>
              <a:rPr lang="it-IT" sz="2200" err="1">
                <a:latin typeface="Book Antiqua" panose="02040602050305030304" pitchFamily="18" charset="0"/>
              </a:rPr>
              <a:t>not</a:t>
            </a:r>
            <a:r>
              <a:rPr lang="it-IT" sz="2200">
                <a:latin typeface="Book Antiqua" panose="02040602050305030304" pitchFamily="18" charset="0"/>
              </a:rPr>
              <a:t> </a:t>
            </a:r>
            <a:r>
              <a:rPr lang="it-IT" sz="2200" err="1">
                <a:latin typeface="Book Antiqua" panose="02040602050305030304" pitchFamily="18" charset="0"/>
              </a:rPr>
              <a:t>need</a:t>
            </a:r>
            <a:r>
              <a:rPr lang="it-IT" sz="2200">
                <a:latin typeface="Book Antiqua" panose="02040602050305030304" pitchFamily="18" charset="0"/>
              </a:rPr>
              <a:t> to </a:t>
            </a:r>
            <a:r>
              <a:rPr lang="it-IT" sz="2200" err="1">
                <a:latin typeface="Book Antiqua" panose="02040602050305030304" pitchFamily="18" charset="0"/>
              </a:rPr>
              <a:t>perform</a:t>
            </a:r>
            <a:r>
              <a:rPr lang="it-IT" sz="2200">
                <a:latin typeface="Book Antiqua" panose="02040602050305030304" pitchFamily="18" charset="0"/>
              </a:rPr>
              <a:t> </a:t>
            </a:r>
            <a:r>
              <a:rPr lang="it-IT" sz="2200" err="1">
                <a:latin typeface="Book Antiqua" panose="02040602050305030304" pitchFamily="18" charset="0"/>
              </a:rPr>
              <a:t>maneuver</a:t>
            </a:r>
            <a:r>
              <a:rPr lang="it-IT" sz="2200">
                <a:latin typeface="Book Antiqua" panose="02040602050305030304" pitchFamily="18" charset="0"/>
              </a:rPr>
              <a:t> </a:t>
            </a:r>
            <a:r>
              <a:rPr lang="it-IT" sz="2200" err="1">
                <a:latin typeface="Book Antiqua" panose="02040602050305030304" pitchFamily="18" charset="0"/>
              </a:rPr>
              <a:t>detection</a:t>
            </a:r>
            <a:r>
              <a:rPr lang="it-IT" sz="2200">
                <a:latin typeface="Book Antiqua" panose="02040602050305030304" pitchFamily="18" charset="0"/>
              </a:rPr>
              <a:t>, </a:t>
            </a:r>
            <a:r>
              <a:rPr lang="it-IT" sz="2200" err="1">
                <a:latin typeface="Book Antiqua" panose="02040602050305030304" pitchFamily="18" charset="0"/>
              </a:rPr>
              <a:t>but</a:t>
            </a:r>
            <a:r>
              <a:rPr lang="it-IT" sz="2200">
                <a:latin typeface="Book Antiqua" panose="02040602050305030304" pitchFamily="18" charset="0"/>
              </a:rPr>
              <a:t> performance </a:t>
            </a:r>
            <a:r>
              <a:rPr lang="it-IT" sz="2200" err="1">
                <a:latin typeface="Book Antiqua" panose="02040602050305030304" pitchFamily="18" charset="0"/>
              </a:rPr>
              <a:t>is</a:t>
            </a:r>
            <a:r>
              <a:rPr lang="it-IT" sz="2200">
                <a:latin typeface="Book Antiqua" panose="02040602050305030304" pitchFamily="18" charset="0"/>
              </a:rPr>
              <a:t> </a:t>
            </a:r>
            <a:r>
              <a:rPr lang="it-IT" sz="2200" err="1">
                <a:latin typeface="Book Antiqua" panose="02040602050305030304" pitchFamily="18" charset="0"/>
              </a:rPr>
              <a:t>improved</a:t>
            </a:r>
            <a:r>
              <a:rPr lang="it-IT" sz="2200">
                <a:latin typeface="Book Antiqua" panose="02040602050305030304" pitchFamily="18" charset="0"/>
              </a:rPr>
              <a:t> </a:t>
            </a:r>
            <a:r>
              <a:rPr lang="it-IT" sz="2200" err="1">
                <a:latin typeface="Book Antiqua" panose="02040602050305030304" pitchFamily="18" charset="0"/>
              </a:rPr>
              <a:t>when</a:t>
            </a:r>
            <a:r>
              <a:rPr lang="it-IT" sz="2200">
                <a:latin typeface="Book Antiqua" panose="02040602050305030304" pitchFamily="18" charset="0"/>
              </a:rPr>
              <a:t> the driver </a:t>
            </a:r>
            <a:r>
              <a:rPr lang="it-IT" sz="2200" err="1">
                <a:latin typeface="Book Antiqua" panose="02040602050305030304" pitchFamily="18" charset="0"/>
              </a:rPr>
              <a:t>is</a:t>
            </a:r>
            <a:r>
              <a:rPr lang="it-IT" sz="2200">
                <a:latin typeface="Book Antiqua" panose="02040602050305030304" pitchFamily="18" charset="0"/>
              </a:rPr>
              <a:t> </a:t>
            </a:r>
            <a:r>
              <a:rPr lang="it-IT" sz="2200" err="1">
                <a:latin typeface="Book Antiqua" panose="02040602050305030304" pitchFamily="18" charset="0"/>
              </a:rPr>
              <a:t>performing</a:t>
            </a:r>
            <a:r>
              <a:rPr lang="it-IT" sz="2200">
                <a:latin typeface="Book Antiqua" panose="02040602050305030304" pitchFamily="18" charset="0"/>
              </a:rPr>
              <a:t> more </a:t>
            </a:r>
            <a:r>
              <a:rPr lang="it-IT" sz="2200" err="1">
                <a:latin typeface="Book Antiqua" panose="02040602050305030304" pitchFamily="18" charset="0"/>
              </a:rPr>
              <a:t>difficult</a:t>
            </a:r>
            <a:r>
              <a:rPr lang="it-IT" sz="2200">
                <a:latin typeface="Book Antiqua" panose="02040602050305030304" pitchFamily="18" charset="0"/>
              </a:rPr>
              <a:t> </a:t>
            </a:r>
            <a:r>
              <a:rPr lang="it-IT" sz="2200" err="1">
                <a:latin typeface="Book Antiqua" panose="02040602050305030304" pitchFamily="18" charset="0"/>
              </a:rPr>
              <a:t>maneuver</a:t>
            </a:r>
            <a:r>
              <a:rPr lang="it-IT" sz="2200">
                <a:latin typeface="Book Antiqua" panose="02040602050305030304" pitchFamily="18" charset="0"/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it-IT" sz="2200">
              <a:latin typeface="Book Antiqua" panose="02040602050305030304" pitchFamily="18" charset="0"/>
            </a:endParaRPr>
          </a:p>
          <a:p>
            <a:pPr algn="just"/>
            <a:endParaRPr lang="it-IT" sz="2200">
              <a:latin typeface="Book Antiqua" panose="02040602050305030304" pitchFamily="18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sz="2200" err="1">
                <a:latin typeface="Book Antiqua" panose="02040602050305030304" pitchFamily="18" charset="0"/>
              </a:rPr>
              <a:t>Only</a:t>
            </a:r>
            <a:r>
              <a:rPr lang="it-IT" sz="2200">
                <a:latin typeface="Book Antiqua" panose="02040602050305030304" pitchFamily="18" charset="0"/>
              </a:rPr>
              <a:t> one cognitive </a:t>
            </a:r>
            <a:r>
              <a:rPr lang="it-IT" sz="2200" err="1">
                <a:latin typeface="Book Antiqua" panose="02040602050305030304" pitchFamily="18" charset="0"/>
              </a:rPr>
              <a:t>distraction</a:t>
            </a:r>
            <a:r>
              <a:rPr lang="it-IT" sz="2200">
                <a:latin typeface="Book Antiqua" panose="02040602050305030304" pitchFamily="18" charset="0"/>
              </a:rPr>
              <a:t> </a:t>
            </a:r>
            <a:r>
              <a:rPr lang="it-IT" sz="2200" err="1">
                <a:latin typeface="Book Antiqua" panose="02040602050305030304" pitchFamily="18" charset="0"/>
              </a:rPr>
              <a:t>is</a:t>
            </a:r>
            <a:r>
              <a:rPr lang="it-IT" sz="2200">
                <a:latin typeface="Book Antiqua" panose="02040602050305030304" pitchFamily="18" charset="0"/>
              </a:rPr>
              <a:t> </a:t>
            </a:r>
            <a:r>
              <a:rPr lang="it-IT" sz="2200" err="1">
                <a:latin typeface="Book Antiqua" panose="02040602050305030304" pitchFamily="18" charset="0"/>
              </a:rPr>
              <a:t>tested</a:t>
            </a:r>
            <a:r>
              <a:rPr lang="it-IT" sz="2200">
                <a:latin typeface="Book Antiqua" panose="02040602050305030304" pitchFamily="18" charset="0"/>
              </a:rPr>
              <a:t> by </a:t>
            </a:r>
            <a:r>
              <a:rPr lang="it-IT" sz="2200" err="1">
                <a:latin typeface="Book Antiqua" panose="02040602050305030304" pitchFamily="18" charset="0"/>
              </a:rPr>
              <a:t>talking</a:t>
            </a:r>
            <a:r>
              <a:rPr lang="it-IT" sz="2200">
                <a:latin typeface="Book Antiqua" panose="02040602050305030304" pitchFamily="18" charset="0"/>
              </a:rPr>
              <a:t> to the </a:t>
            </a:r>
            <a:r>
              <a:rPr lang="it-IT" sz="2200" err="1">
                <a:latin typeface="Book Antiqua" panose="02040602050305030304" pitchFamily="18" charset="0"/>
              </a:rPr>
              <a:t>passenger</a:t>
            </a:r>
            <a:r>
              <a:rPr lang="it-IT" sz="2200">
                <a:latin typeface="Book Antiqua" panose="02040602050305030304" pitchFamily="18" charset="0"/>
              </a:rPr>
              <a:t> </a:t>
            </a:r>
            <a:r>
              <a:rPr lang="it-IT" sz="2200" err="1">
                <a:latin typeface="Book Antiqua" panose="02040602050305030304" pitchFamily="18" charset="0"/>
              </a:rPr>
              <a:t>while</a:t>
            </a:r>
            <a:r>
              <a:rPr lang="it-IT" sz="2200">
                <a:latin typeface="Book Antiqua" panose="02040602050305030304" pitchFamily="18" charset="0"/>
              </a:rPr>
              <a:t> </a:t>
            </a:r>
            <a:r>
              <a:rPr lang="it-IT" sz="2200" err="1">
                <a:latin typeface="Book Antiqua" panose="02040602050305030304" pitchFamily="18" charset="0"/>
              </a:rPr>
              <a:t>driving</a:t>
            </a:r>
            <a:r>
              <a:rPr lang="it-IT" sz="2200">
                <a:latin typeface="Book Antiqua" panose="0204060205030503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9781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2468E7-FB3D-4CCB-A476-A0691DDE6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812" y="2292156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sz="7200">
                <a:latin typeface="Book Antiqua" panose="02040602050305030304" pitchFamily="18" charset="0"/>
              </a:rPr>
              <a:t>THANK YOU FOR </a:t>
            </a:r>
          </a:p>
          <a:p>
            <a:pPr marL="0" indent="0" algn="ctr">
              <a:buNone/>
            </a:pPr>
            <a:r>
              <a:rPr lang="it-IT" sz="7200">
                <a:latin typeface="Book Antiqua" panose="02040602050305030304" pitchFamily="18" charset="0"/>
              </a:rPr>
              <a:t>THE ATTENTION</a:t>
            </a:r>
          </a:p>
        </p:txBody>
      </p:sp>
    </p:spTree>
    <p:extLst>
      <p:ext uri="{BB962C8B-B14F-4D97-AF65-F5344CB8AC3E}">
        <p14:creationId xmlns:p14="http://schemas.microsoft.com/office/powerpoint/2010/main" val="2784624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Segnaposto contenuto 2">
            <a:extLst>
              <a:ext uri="{FF2B5EF4-FFF2-40B4-BE49-F238E27FC236}">
                <a16:creationId xmlns:a16="http://schemas.microsoft.com/office/drawing/2014/main" id="{244E15DE-B29C-41D2-9F0F-3A844BD3480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9228067"/>
              </p:ext>
            </p:extLst>
          </p:nvPr>
        </p:nvGraphicFramePr>
        <p:xfrm>
          <a:off x="2760740" y="1584960"/>
          <a:ext cx="6670520" cy="4694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23C1DF3B-E7EA-47F1-B454-D41B4F28D565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  <a:lvl1pPr indent="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  <a:ea typeface="Yu Mincho Light" panose="020B0400000000000000" pitchFamily="18" charset="-128"/>
              </a:defRPr>
            </a:lvl1pPr>
            <a:lvl2pPr marL="7429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Driver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Distraction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Detection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Methods: A Literature Review and Framework</a:t>
            </a:r>
            <a:endParaRPr lang="en-US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  <a:p>
            <a:endParaRPr lang="it-IT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</p:txBody>
      </p:sp>
      <p:sp>
        <p:nvSpPr>
          <p:cNvPr id="22" name="Titolo 30">
            <a:extLst>
              <a:ext uri="{FF2B5EF4-FFF2-40B4-BE49-F238E27FC236}">
                <a16:creationId xmlns:a16="http://schemas.microsoft.com/office/drawing/2014/main" id="{40334ED3-AE5B-44C4-951D-59BF53FC7801}"/>
              </a:ext>
            </a:extLst>
          </p:cNvPr>
          <p:cNvSpPr txBox="1">
            <a:spLocks/>
          </p:cNvSpPr>
          <p:nvPr/>
        </p:nvSpPr>
        <p:spPr>
          <a:xfrm>
            <a:off x="507030" y="494506"/>
            <a:ext cx="7021530" cy="925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err="1">
                <a:latin typeface="Book Antiqua" panose="02040602050305030304" pitchFamily="18" charset="0"/>
              </a:rPr>
              <a:t>Introduction</a:t>
            </a:r>
            <a:r>
              <a:rPr lang="it-IT" sz="4000">
                <a:latin typeface="Book Antiqua" panose="02040602050305030304" pitchFamily="18" charset="0"/>
              </a:rPr>
              <a:t> and </a:t>
            </a:r>
            <a:r>
              <a:rPr lang="it-IT" sz="4000" err="1">
                <a:latin typeface="Book Antiqua" panose="02040602050305030304" pitchFamily="18" charset="0"/>
              </a:rPr>
              <a:t>motivation</a:t>
            </a:r>
            <a:endParaRPr lang="it-IT" sz="400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955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" name="Segnaposto contenuto 2">
            <a:extLst>
              <a:ext uri="{FF2B5EF4-FFF2-40B4-BE49-F238E27FC236}">
                <a16:creationId xmlns:a16="http://schemas.microsoft.com/office/drawing/2014/main" id="{A69082C8-E699-8FA8-D702-03F6B7759B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264496"/>
              </p:ext>
            </p:extLst>
          </p:nvPr>
        </p:nvGraphicFramePr>
        <p:xfrm>
          <a:off x="663291" y="1570958"/>
          <a:ext cx="11261658" cy="4785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Titolo 30">
            <a:extLst>
              <a:ext uri="{FF2B5EF4-FFF2-40B4-BE49-F238E27FC236}">
                <a16:creationId xmlns:a16="http://schemas.microsoft.com/office/drawing/2014/main" id="{BF17AB88-56BA-42EB-981A-E58FC5656BE8}"/>
              </a:ext>
            </a:extLst>
          </p:cNvPr>
          <p:cNvSpPr txBox="1">
            <a:spLocks/>
          </p:cNvSpPr>
          <p:nvPr/>
        </p:nvSpPr>
        <p:spPr>
          <a:xfrm>
            <a:off x="507030" y="494506"/>
            <a:ext cx="10515600" cy="9258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>
                <a:latin typeface="Book Antiqua" panose="02040602050305030304" pitchFamily="18" charset="0"/>
              </a:rPr>
              <a:t>Background</a:t>
            </a: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4A4B0A23-3F1B-4CBB-BA95-37B0400FDADB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  <a:lvl1pPr indent="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  <a:ea typeface="Yu Mincho Light" panose="020B0400000000000000" pitchFamily="18" charset="-128"/>
              </a:defRPr>
            </a:lvl1pPr>
            <a:lvl2pPr marL="7429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Driver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Distraction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Detection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Methods: A Literature Review and Framework</a:t>
            </a:r>
            <a:endParaRPr lang="en-US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  <a:p>
            <a:endParaRPr lang="it-IT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F66D8A4E-0E39-4823-BE97-187573881378}"/>
              </a:ext>
            </a:extLst>
          </p:cNvPr>
          <p:cNvSpPr/>
          <p:nvPr/>
        </p:nvSpPr>
        <p:spPr>
          <a:xfrm>
            <a:off x="4776859" y="3390952"/>
            <a:ext cx="2301563" cy="1165609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7902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olo 30">
            <a:extLst>
              <a:ext uri="{FF2B5EF4-FFF2-40B4-BE49-F238E27FC236}">
                <a16:creationId xmlns:a16="http://schemas.microsoft.com/office/drawing/2014/main" id="{06B9A1BC-D1FA-4A4D-8D27-E8FC93CB9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494506"/>
            <a:ext cx="10515600" cy="925849"/>
          </a:xfrm>
        </p:spPr>
        <p:txBody>
          <a:bodyPr>
            <a:normAutofit/>
          </a:bodyPr>
          <a:lstStyle/>
          <a:p>
            <a:r>
              <a:rPr lang="it-IT" sz="4000">
                <a:latin typeface="Book Antiqua" panose="02040602050305030304" pitchFamily="18" charset="0"/>
              </a:rPr>
              <a:t>Driver </a:t>
            </a:r>
            <a:r>
              <a:rPr lang="it-IT" sz="4000" err="1">
                <a:latin typeface="Book Antiqua" panose="02040602050305030304" pitchFamily="18" charset="0"/>
              </a:rPr>
              <a:t>distraction</a:t>
            </a:r>
            <a:r>
              <a:rPr lang="it-IT" sz="4000">
                <a:latin typeface="Book Antiqua" panose="02040602050305030304" pitchFamily="18" charset="0"/>
              </a:rPr>
              <a:t> </a:t>
            </a:r>
            <a:r>
              <a:rPr lang="it-IT" sz="4000" err="1">
                <a:latin typeface="Book Antiqua" panose="02040602050305030304" pitchFamily="18" charset="0"/>
              </a:rPr>
              <a:t>evaluation</a:t>
            </a:r>
            <a:r>
              <a:rPr lang="it-IT" sz="4000">
                <a:latin typeface="Book Antiqua" panose="02040602050305030304" pitchFamily="18" charset="0"/>
              </a:rPr>
              <a:t> </a:t>
            </a:r>
            <a:r>
              <a:rPr lang="it-IT" sz="4000" err="1">
                <a:latin typeface="Book Antiqua" panose="02040602050305030304" pitchFamily="18" charset="0"/>
              </a:rPr>
              <a:t>methods</a:t>
            </a:r>
            <a:endParaRPr lang="it-IT" sz="4000">
              <a:latin typeface="Book Antiqua" panose="02040602050305030304" pitchFamily="18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B647BCC9-6795-4977-B0C6-FF92100CD7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5" t="-1" r="2010" b="235"/>
          <a:stretch/>
        </p:blipFill>
        <p:spPr>
          <a:xfrm>
            <a:off x="1014060" y="1521150"/>
            <a:ext cx="10295921" cy="4256082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2350E514-D983-48DD-910A-542A3704DED9}"/>
              </a:ext>
            </a:extLst>
          </p:cNvPr>
          <p:cNvSpPr txBox="1"/>
          <p:nvPr/>
        </p:nvSpPr>
        <p:spPr>
          <a:xfrm>
            <a:off x="1536371" y="6006161"/>
            <a:ext cx="1016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latin typeface="Book Antiqua" panose="02040602050305030304" pitchFamily="18" charset="0"/>
              </a:rPr>
              <a:t>Laboratory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environment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only</a:t>
            </a:r>
            <a:endParaRPr lang="it-IT">
              <a:latin typeface="Book Antiqua" panose="02040602050305030304" pitchFamily="18" charset="0"/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45374372-D238-4CAB-83F1-45D4978DA166}"/>
              </a:ext>
            </a:extLst>
          </p:cNvPr>
          <p:cNvSpPr/>
          <p:nvPr/>
        </p:nvSpPr>
        <p:spPr>
          <a:xfrm>
            <a:off x="1326660" y="6365063"/>
            <a:ext cx="209709" cy="203339"/>
          </a:xfrm>
          <a:prstGeom prst="ellipse">
            <a:avLst/>
          </a:prstGeom>
          <a:solidFill>
            <a:srgbClr val="E5DA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36BF71-1765-4EFD-BB1D-7CB29FBD6DA9}"/>
              </a:ext>
            </a:extLst>
          </p:cNvPr>
          <p:cNvSpPr/>
          <p:nvPr/>
        </p:nvSpPr>
        <p:spPr>
          <a:xfrm>
            <a:off x="1326661" y="6090706"/>
            <a:ext cx="209709" cy="203339"/>
          </a:xfrm>
          <a:prstGeom prst="ellipse">
            <a:avLst/>
          </a:prstGeom>
          <a:solidFill>
            <a:srgbClr val="3BE08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ACF050F-7D51-4850-B0C3-EE8CCC26ECAE}"/>
              </a:ext>
            </a:extLst>
          </p:cNvPr>
          <p:cNvSpPr txBox="1"/>
          <p:nvPr/>
        </p:nvSpPr>
        <p:spPr>
          <a:xfrm>
            <a:off x="1536371" y="6294045"/>
            <a:ext cx="1016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>
                <a:latin typeface="Book Antiqua" panose="02040602050305030304" pitchFamily="18" charset="0"/>
              </a:rPr>
              <a:t>Both laboratory and real driving conditions on public roads</a:t>
            </a:r>
            <a:endParaRPr lang="it-IT">
              <a:latin typeface="Book Antiqua" panose="02040602050305030304" pitchFamily="18" charset="0"/>
            </a:endParaRPr>
          </a:p>
        </p:txBody>
      </p:sp>
      <p:sp>
        <p:nvSpPr>
          <p:cNvPr id="21" name="Segnaposto contenuto 2">
            <a:extLst>
              <a:ext uri="{FF2B5EF4-FFF2-40B4-BE49-F238E27FC236}">
                <a16:creationId xmlns:a16="http://schemas.microsoft.com/office/drawing/2014/main" id="{520F0C48-B97A-49EA-8AEB-3495CBA5FDDB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  <a:lvl1pPr indent="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  <a:ea typeface="Yu Mincho Light" panose="020B0400000000000000" pitchFamily="18" charset="-128"/>
              </a:defRPr>
            </a:lvl1pPr>
            <a:lvl2pPr marL="7429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Driver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Distraction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Detection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Methods: A Literature Review and Framework</a:t>
            </a:r>
            <a:endParaRPr lang="en-US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  <a:p>
            <a:endParaRPr lang="it-IT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92251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30">
            <a:extLst>
              <a:ext uri="{FF2B5EF4-FFF2-40B4-BE49-F238E27FC236}">
                <a16:creationId xmlns:a16="http://schemas.microsoft.com/office/drawing/2014/main" id="{5F10C3B5-E44A-43B2-A025-943F3F03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449901"/>
            <a:ext cx="10515600" cy="925849"/>
          </a:xfrm>
        </p:spPr>
        <p:txBody>
          <a:bodyPr>
            <a:normAutofit/>
          </a:bodyPr>
          <a:lstStyle/>
          <a:p>
            <a:r>
              <a:rPr lang="it-IT" sz="4000" err="1">
                <a:latin typeface="Book Antiqua" panose="02040602050305030304" pitchFamily="18" charset="0"/>
              </a:rPr>
              <a:t>Distraction</a:t>
            </a:r>
            <a:r>
              <a:rPr lang="it-IT" sz="4000">
                <a:latin typeface="Book Antiqua" panose="02040602050305030304" pitchFamily="18" charset="0"/>
              </a:rPr>
              <a:t> </a:t>
            </a:r>
            <a:r>
              <a:rPr lang="it-IT" sz="4000" err="1">
                <a:latin typeface="Book Antiqua" panose="02040602050305030304" pitchFamily="18" charset="0"/>
              </a:rPr>
              <a:t>detection</a:t>
            </a:r>
            <a:r>
              <a:rPr lang="it-IT" sz="4000">
                <a:latin typeface="Book Antiqua" panose="02040602050305030304" pitchFamily="18" charset="0"/>
              </a:rPr>
              <a:t> </a:t>
            </a:r>
            <a:r>
              <a:rPr lang="it-IT" sz="4000" err="1">
                <a:latin typeface="Book Antiqua" panose="02040602050305030304" pitchFamily="18" charset="0"/>
              </a:rPr>
              <a:t>process</a:t>
            </a:r>
            <a:endParaRPr lang="it-IT" sz="4000">
              <a:latin typeface="Book Antiqua" panose="02040602050305030304" pitchFamily="18" charset="0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6FF9C57-5C4B-47B3-8AD9-9350B1F1B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325" y="3379202"/>
            <a:ext cx="11241350" cy="1591983"/>
          </a:xfrm>
          <a:prstGeom prst="rect">
            <a:avLst/>
          </a:prstGeom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96C7BBD1-1A18-4732-A4E9-362D509F3B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3305766"/>
              </p:ext>
            </p:extLst>
          </p:nvPr>
        </p:nvGraphicFramePr>
        <p:xfrm>
          <a:off x="822502" y="1724475"/>
          <a:ext cx="10546993" cy="1731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17FB1870-F5D0-4D8B-8A9E-81D8CD84AC55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  <a:lvl1pPr indent="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  <a:ea typeface="Yu Mincho Light" panose="020B0400000000000000" pitchFamily="18" charset="-128"/>
              </a:defRPr>
            </a:lvl1pPr>
            <a:lvl2pPr marL="7429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Driver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Distraction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Detection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Methods: A Literature Review and Framework</a:t>
            </a:r>
            <a:endParaRPr lang="en-US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  <a:p>
            <a:endParaRPr lang="it-IT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57760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0C6B2B95-AC7D-43F3-A76A-64C254F6D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663" y="565048"/>
            <a:ext cx="8550674" cy="6029414"/>
          </a:xfrm>
          <a:prstGeom prst="rect">
            <a:avLst/>
          </a:prstGeom>
        </p:spPr>
      </p:pic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A11A236B-9362-4742-AA52-DA5E6C3FBC3D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  <a:lvl1pPr indent="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  <a:ea typeface="Yu Mincho Light" panose="020B0400000000000000" pitchFamily="18" charset="-128"/>
              </a:defRPr>
            </a:lvl1pPr>
            <a:lvl2pPr marL="7429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Driver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Distraction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Detection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Methods: A Literature Review and Framework</a:t>
            </a:r>
            <a:endParaRPr lang="en-US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  <a:p>
            <a:endParaRPr lang="it-IT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92476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30">
            <a:extLst>
              <a:ext uri="{FF2B5EF4-FFF2-40B4-BE49-F238E27FC236}">
                <a16:creationId xmlns:a16="http://schemas.microsoft.com/office/drawing/2014/main" id="{BE58480A-B480-4A36-8674-5CA09CC46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30" y="494506"/>
            <a:ext cx="10515600" cy="925849"/>
          </a:xfrm>
        </p:spPr>
        <p:txBody>
          <a:bodyPr>
            <a:normAutofit/>
          </a:bodyPr>
          <a:lstStyle/>
          <a:p>
            <a:r>
              <a:rPr lang="it-IT" sz="4000">
                <a:latin typeface="Book Antiqua" panose="02040602050305030304" pitchFamily="18" charset="0"/>
              </a:rPr>
              <a:t>Intrusive VS non-intrusive </a:t>
            </a:r>
            <a:r>
              <a:rPr lang="it-IT" sz="4000" err="1">
                <a:latin typeface="Book Antiqua" panose="02040602050305030304" pitchFamily="18" charset="0"/>
              </a:rPr>
              <a:t>sensors</a:t>
            </a:r>
            <a:endParaRPr lang="it-IT" sz="4000">
              <a:latin typeface="Book Antiqua" panose="02040602050305030304" pitchFamily="18" charset="0"/>
            </a:endParaRPr>
          </a:p>
        </p:txBody>
      </p:sp>
      <p:pic>
        <p:nvPicPr>
          <p:cNvPr id="20" name="Picture 2" descr="The external sensors you'll find in the modern car">
            <a:extLst>
              <a:ext uri="{FF2B5EF4-FFF2-40B4-BE49-F238E27FC236}">
                <a16:creationId xmlns:a16="http://schemas.microsoft.com/office/drawing/2014/main" id="{E48D3157-F5E4-46AA-8B8B-C0BE37497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8964" y="4134456"/>
            <a:ext cx="2684243" cy="178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magining the Biometric Future of Cars | WardsAuto">
            <a:extLst>
              <a:ext uri="{FF2B5EF4-FFF2-40B4-BE49-F238E27FC236}">
                <a16:creationId xmlns:a16="http://schemas.microsoft.com/office/drawing/2014/main" id="{602203CF-2322-448D-9D60-4B7D8002D0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154" y="4134456"/>
            <a:ext cx="2473810" cy="178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4651E993-6E5A-4038-8D2C-8BE6FEF59BCB}"/>
              </a:ext>
            </a:extLst>
          </p:cNvPr>
          <p:cNvSpPr txBox="1"/>
          <p:nvPr/>
        </p:nvSpPr>
        <p:spPr>
          <a:xfrm>
            <a:off x="1007750" y="1534208"/>
            <a:ext cx="4706188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200" b="1">
                <a:latin typeface="Book Antiqua" panose="02040602050305030304" pitchFamily="18" charset="0"/>
              </a:rPr>
              <a:t>Intrusive </a:t>
            </a:r>
            <a:r>
              <a:rPr lang="it-IT" sz="2200" b="1" err="1">
                <a:latin typeface="Book Antiqua" panose="02040602050305030304" pitchFamily="18" charset="0"/>
              </a:rPr>
              <a:t>sensors</a:t>
            </a:r>
            <a:endParaRPr lang="it-IT" sz="2200" b="1">
              <a:latin typeface="Book Antiqua" panose="02040602050305030304" pitchFamily="18" charset="0"/>
            </a:endParaRPr>
          </a:p>
          <a:p>
            <a:pPr algn="l"/>
            <a:endParaRPr lang="it-IT" sz="2200" b="1" u="sng">
              <a:latin typeface="Book Antiqua" panose="02040602050305030304" pitchFamily="18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>
                <a:latin typeface="Book Antiqua" panose="02040602050305030304" pitchFamily="18" charset="0"/>
              </a:rPr>
              <a:t>Can </a:t>
            </a:r>
            <a:r>
              <a:rPr lang="it-IT" err="1">
                <a:latin typeface="Book Antiqua" panose="02040602050305030304" pitchFamily="18" charset="0"/>
              </a:rPr>
              <a:t>obtain</a:t>
            </a:r>
            <a:r>
              <a:rPr lang="it-IT">
                <a:latin typeface="Book Antiqua" panose="02040602050305030304" pitchFamily="18" charset="0"/>
              </a:rPr>
              <a:t> more </a:t>
            </a:r>
            <a:r>
              <a:rPr lang="it-IT" u="sng">
                <a:latin typeface="Book Antiqua" panose="02040602050305030304" pitchFamily="18" charset="0"/>
              </a:rPr>
              <a:t>accurate</a:t>
            </a:r>
            <a:r>
              <a:rPr lang="it-IT">
                <a:latin typeface="Book Antiqua" panose="02040602050305030304" pitchFamily="18" charset="0"/>
              </a:rPr>
              <a:t> data </a:t>
            </a:r>
            <a:r>
              <a:rPr lang="it-IT" err="1">
                <a:latin typeface="Book Antiqua" panose="02040602050305030304" pitchFamily="18" charset="0"/>
              </a:rPr>
              <a:t>regarding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certain</a:t>
            </a:r>
            <a:r>
              <a:rPr lang="it-IT">
                <a:latin typeface="Book Antiqua" panose="02040602050305030304" pitchFamily="18" charset="0"/>
              </a:rPr>
              <a:t> </a:t>
            </a:r>
            <a:r>
              <a:rPr lang="it-IT" err="1">
                <a:latin typeface="Book Antiqua" panose="02040602050305030304" pitchFamily="18" charset="0"/>
              </a:rPr>
              <a:t>causes</a:t>
            </a:r>
            <a:r>
              <a:rPr lang="it-IT">
                <a:latin typeface="Book Antiqua" panose="02040602050305030304" pitchFamily="18" charset="0"/>
              </a:rPr>
              <a:t> of </a:t>
            </a:r>
            <a:r>
              <a:rPr lang="it-IT" err="1">
                <a:latin typeface="Book Antiqua" panose="02040602050305030304" pitchFamily="18" charset="0"/>
              </a:rPr>
              <a:t>distraction</a:t>
            </a:r>
            <a:r>
              <a:rPr lang="it-IT">
                <a:latin typeface="Book Antiqua" panose="02040602050305030304" pitchFamily="18" charset="0"/>
              </a:rPr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>
                <a:latin typeface="Book Antiqua" panose="02040602050305030304" pitchFamily="18" charset="0"/>
              </a:rPr>
              <a:t>More </a:t>
            </a:r>
            <a:r>
              <a:rPr lang="it-IT" err="1">
                <a:latin typeface="Book Antiqua" panose="02040602050305030304" pitchFamily="18" charset="0"/>
              </a:rPr>
              <a:t>useful</a:t>
            </a:r>
            <a:r>
              <a:rPr lang="it-IT">
                <a:latin typeface="Book Antiqua" panose="02040602050305030304" pitchFamily="18" charset="0"/>
              </a:rPr>
              <a:t> for </a:t>
            </a:r>
            <a:r>
              <a:rPr lang="it-IT" u="sng" err="1">
                <a:latin typeface="Book Antiqua" panose="02040602050305030304" pitchFamily="18" charset="0"/>
              </a:rPr>
              <a:t>research</a:t>
            </a:r>
            <a:r>
              <a:rPr lang="it-IT" u="sng">
                <a:latin typeface="Book Antiqua" panose="02040602050305030304" pitchFamily="18" charset="0"/>
              </a:rPr>
              <a:t> </a:t>
            </a:r>
            <a:r>
              <a:rPr lang="it-IT" u="sng" err="1">
                <a:latin typeface="Book Antiqua" panose="02040602050305030304" pitchFamily="18" charset="0"/>
              </a:rPr>
              <a:t>purposes</a:t>
            </a:r>
            <a:r>
              <a:rPr lang="it-IT" u="sng">
                <a:latin typeface="Book Antiqua" panose="02040602050305030304" pitchFamily="18" charset="0"/>
              </a:rPr>
              <a:t> </a:t>
            </a:r>
            <a:r>
              <a:rPr lang="it-IT">
                <a:latin typeface="Book Antiqua" panose="02040602050305030304" pitchFamily="18" charset="0"/>
              </a:rPr>
              <a:t>and to </a:t>
            </a:r>
            <a:r>
              <a:rPr lang="it-IT" err="1">
                <a:latin typeface="Book Antiqua" panose="02040602050305030304" pitchFamily="18" charset="0"/>
              </a:rPr>
              <a:t>collect</a:t>
            </a:r>
            <a:r>
              <a:rPr lang="it-IT">
                <a:latin typeface="Book Antiqua" panose="02040602050305030304" pitchFamily="18" charset="0"/>
              </a:rPr>
              <a:t> ground truth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6421AFA2-1F0C-4C37-BFE0-A200E6BB5CFD}"/>
              </a:ext>
            </a:extLst>
          </p:cNvPr>
          <p:cNvSpPr txBox="1"/>
          <p:nvPr/>
        </p:nvSpPr>
        <p:spPr>
          <a:xfrm>
            <a:off x="6567554" y="1534208"/>
            <a:ext cx="4706188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2200" b="1">
                <a:latin typeface="Book Antiqua" panose="02040602050305030304" pitchFamily="18" charset="0"/>
              </a:rPr>
              <a:t>Non-intrusive </a:t>
            </a:r>
            <a:r>
              <a:rPr lang="it-IT" sz="2200" b="1" err="1">
                <a:latin typeface="Book Antiqua" panose="02040602050305030304" pitchFamily="18" charset="0"/>
              </a:rPr>
              <a:t>sensors</a:t>
            </a:r>
            <a:endParaRPr lang="it-IT" sz="2200" b="1">
              <a:latin typeface="Book Antiqua" panose="02040602050305030304" pitchFamily="18" charset="0"/>
            </a:endParaRPr>
          </a:p>
          <a:p>
            <a:pPr algn="l"/>
            <a:endParaRPr lang="it-IT" sz="2200">
              <a:latin typeface="Book Antiqua" panose="0204060205030503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u="sng">
                <a:latin typeface="Book Antiqua" panose="02040602050305030304" pitchFamily="18" charset="0"/>
              </a:rPr>
              <a:t>Do </a:t>
            </a:r>
            <a:r>
              <a:rPr lang="it-IT" u="sng" err="1">
                <a:latin typeface="Book Antiqua" panose="02040602050305030304" pitchFamily="18" charset="0"/>
              </a:rPr>
              <a:t>not</a:t>
            </a:r>
            <a:r>
              <a:rPr lang="it-IT" u="sng">
                <a:latin typeface="Book Antiqua" panose="02040602050305030304" pitchFamily="18" charset="0"/>
              </a:rPr>
              <a:t> </a:t>
            </a:r>
            <a:r>
              <a:rPr lang="it-IT" u="sng" err="1">
                <a:latin typeface="Book Antiqua" panose="02040602050305030304" pitchFamily="18" charset="0"/>
              </a:rPr>
              <a:t>distract</a:t>
            </a:r>
            <a:r>
              <a:rPr lang="it-IT" u="sng">
                <a:latin typeface="Book Antiqua" panose="02040602050305030304" pitchFamily="18" charset="0"/>
              </a:rPr>
              <a:t> </a:t>
            </a:r>
            <a:r>
              <a:rPr lang="it-IT">
                <a:latin typeface="Book Antiqua" panose="02040602050305030304" pitchFamily="18" charset="0"/>
              </a:rPr>
              <a:t>the driver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>
                <a:latin typeface="Book Antiqua" panose="02040602050305030304" pitchFamily="18" charset="0"/>
              </a:rPr>
              <a:t>Are more </a:t>
            </a:r>
            <a:r>
              <a:rPr lang="it-IT" err="1">
                <a:latin typeface="Book Antiqua" panose="02040602050305030304" pitchFamily="18" charset="0"/>
              </a:rPr>
              <a:t>adequate</a:t>
            </a:r>
            <a:r>
              <a:rPr lang="it-IT">
                <a:latin typeface="Book Antiqua" panose="02040602050305030304" pitchFamily="18" charset="0"/>
              </a:rPr>
              <a:t> for </a:t>
            </a:r>
            <a:r>
              <a:rPr lang="it-IT" u="sng">
                <a:latin typeface="Book Antiqua" panose="02040602050305030304" pitchFamily="18" charset="0"/>
              </a:rPr>
              <a:t>commercial systems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u="sng">
                <a:latin typeface="Book Antiqua" panose="02040602050305030304" pitchFamily="18" charset="0"/>
              </a:rPr>
              <a:t>Do </a:t>
            </a:r>
            <a:r>
              <a:rPr lang="it-IT" u="sng" err="1">
                <a:latin typeface="Book Antiqua" panose="02040602050305030304" pitchFamily="18" charset="0"/>
              </a:rPr>
              <a:t>not</a:t>
            </a:r>
            <a:r>
              <a:rPr lang="it-IT" u="sng">
                <a:latin typeface="Book Antiqua" panose="02040602050305030304" pitchFamily="18" charset="0"/>
              </a:rPr>
              <a:t> </a:t>
            </a:r>
            <a:r>
              <a:rPr lang="it-IT" u="sng" err="1">
                <a:latin typeface="Book Antiqua" panose="02040602050305030304" pitchFamily="18" charset="0"/>
              </a:rPr>
              <a:t>interfere</a:t>
            </a:r>
            <a:r>
              <a:rPr lang="it-IT" u="sng">
                <a:latin typeface="Book Antiqua" panose="02040602050305030304" pitchFamily="18" charset="0"/>
              </a:rPr>
              <a:t> </a:t>
            </a:r>
            <a:r>
              <a:rPr lang="it-IT">
                <a:latin typeface="Book Antiqua" panose="02040602050305030304" pitchFamily="18" charset="0"/>
              </a:rPr>
              <a:t>with the </a:t>
            </a:r>
            <a:r>
              <a:rPr lang="it-IT" err="1">
                <a:latin typeface="Book Antiqua" panose="02040602050305030304" pitchFamily="18" charset="0"/>
              </a:rPr>
              <a:t>movements</a:t>
            </a:r>
            <a:r>
              <a:rPr lang="it-IT">
                <a:latin typeface="Book Antiqua" panose="02040602050305030304" pitchFamily="18" charset="0"/>
              </a:rPr>
              <a:t> and </a:t>
            </a:r>
            <a:r>
              <a:rPr lang="it-IT" err="1">
                <a:latin typeface="Book Antiqua" panose="02040602050305030304" pitchFamily="18" charset="0"/>
              </a:rPr>
              <a:t>poses</a:t>
            </a:r>
            <a:r>
              <a:rPr lang="it-IT">
                <a:latin typeface="Book Antiqua" panose="02040602050305030304" pitchFamily="18" charset="0"/>
              </a:rPr>
              <a:t> of the driver</a:t>
            </a:r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A321D301-797F-477F-BEA0-D09AAA555CBF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  <a:lvl1pPr indent="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  <a:ea typeface="Yu Mincho Light" panose="020B0400000000000000" pitchFamily="18" charset="-128"/>
              </a:defRPr>
            </a:lvl1pPr>
            <a:lvl2pPr marL="7429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Driver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Distraction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Detection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Methods: A Literature Review and Framework</a:t>
            </a:r>
            <a:endParaRPr lang="en-US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  <a:p>
            <a:endParaRPr lang="it-IT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15BD753F-AACF-4F14-BFA2-CF3339F12F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11"/>
          <a:stretch/>
        </p:blipFill>
        <p:spPr>
          <a:xfrm>
            <a:off x="1402334" y="4093864"/>
            <a:ext cx="3917019" cy="187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54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30">
            <a:extLst>
              <a:ext uri="{FF2B5EF4-FFF2-40B4-BE49-F238E27FC236}">
                <a16:creationId xmlns:a16="http://schemas.microsoft.com/office/drawing/2014/main" id="{002CB999-937A-4032-A3F7-05E3DFD93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029" y="494506"/>
            <a:ext cx="11391321" cy="925849"/>
          </a:xfrm>
        </p:spPr>
        <p:txBody>
          <a:bodyPr>
            <a:noAutofit/>
          </a:bodyPr>
          <a:lstStyle/>
          <a:p>
            <a:r>
              <a:rPr lang="it-IT" sz="4000">
                <a:latin typeface="Book Antiqua" panose="02040602050305030304" pitchFamily="18" charset="0"/>
              </a:rPr>
              <a:t>How to </a:t>
            </a:r>
            <a:r>
              <a:rPr lang="it-IT" sz="4000" err="1">
                <a:latin typeface="Book Antiqua" panose="02040602050305030304" pitchFamily="18" charset="0"/>
              </a:rPr>
              <a:t>detect</a:t>
            </a:r>
            <a:r>
              <a:rPr lang="it-IT" sz="4000">
                <a:latin typeface="Book Antiqua" panose="02040602050305030304" pitchFamily="18" charset="0"/>
              </a:rPr>
              <a:t> </a:t>
            </a:r>
            <a:r>
              <a:rPr lang="it-IT" sz="4000" err="1">
                <a:latin typeface="Book Antiqua" panose="02040602050305030304" pitchFamily="18" charset="0"/>
              </a:rPr>
              <a:t>distraction</a:t>
            </a:r>
            <a:r>
              <a:rPr lang="it-IT" sz="4000">
                <a:latin typeface="Book Antiqua" panose="02040602050305030304" pitchFamily="18" charset="0"/>
              </a:rPr>
              <a:t> </a:t>
            </a:r>
            <a:r>
              <a:rPr lang="it-IT" sz="3200">
                <a:latin typeface="Book Antiqua" panose="02040602050305030304" pitchFamily="18" charset="0"/>
              </a:rPr>
              <a:t>(non-intrusive </a:t>
            </a:r>
            <a:r>
              <a:rPr lang="it-IT" sz="3200" err="1">
                <a:latin typeface="Book Antiqua" panose="02040602050305030304" pitchFamily="18" charset="0"/>
              </a:rPr>
              <a:t>sensors</a:t>
            </a:r>
            <a:r>
              <a:rPr lang="it-IT" sz="3200">
                <a:latin typeface="Book Antiqua" panose="02040602050305030304" pitchFamily="18" charset="0"/>
              </a:rPr>
              <a:t>)</a:t>
            </a:r>
            <a:endParaRPr lang="it-IT" sz="4000">
              <a:latin typeface="Book Antiqua" panose="02040602050305030304" pitchFamily="18" charset="0"/>
            </a:endParaRPr>
          </a:p>
        </p:txBody>
      </p:sp>
      <p:pic>
        <p:nvPicPr>
          <p:cNvPr id="2" name="Immagine 2" descr="Immagine che contiene testo, persona&#10;&#10;Descrizione generata automaticamente">
            <a:extLst>
              <a:ext uri="{FF2B5EF4-FFF2-40B4-BE49-F238E27FC236}">
                <a16:creationId xmlns:a16="http://schemas.microsoft.com/office/drawing/2014/main" id="{1618351D-FD22-72B0-B241-3FC9FB2006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48" r="8347"/>
          <a:stretch/>
        </p:blipFill>
        <p:spPr>
          <a:xfrm>
            <a:off x="1163123" y="1394606"/>
            <a:ext cx="6241102" cy="47976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Immagine 4" descr="Immagine che contiene testo, maschera&#10;&#10;Descrizione generata automaticamente">
            <a:extLst>
              <a:ext uri="{FF2B5EF4-FFF2-40B4-BE49-F238E27FC236}">
                <a16:creationId xmlns:a16="http://schemas.microsoft.com/office/drawing/2014/main" id="{B27BC79D-EBC3-9253-D546-395110CFD8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757" r="95" b="12892"/>
          <a:stretch/>
        </p:blipFill>
        <p:spPr>
          <a:xfrm>
            <a:off x="7708759" y="1923474"/>
            <a:ext cx="3996885" cy="1928634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9F790C3-4580-444B-85E7-512D45DF58F5}"/>
              </a:ext>
            </a:extLst>
          </p:cNvPr>
          <p:cNvSpPr txBox="1"/>
          <p:nvPr/>
        </p:nvSpPr>
        <p:spPr>
          <a:xfrm>
            <a:off x="11539181" y="572546"/>
            <a:ext cx="7904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>
                <a:solidFill>
                  <a:schemeClr val="bg2">
                    <a:lumMod val="75000"/>
                  </a:schemeClr>
                </a:solidFill>
              </a:rPr>
              <a:t>1/4</a:t>
            </a:r>
            <a:endParaRPr lang="en-GB" sz="2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BDF8926-7261-45D2-848A-46490E7BBB7D}"/>
              </a:ext>
            </a:extLst>
          </p:cNvPr>
          <p:cNvSpPr txBox="1"/>
          <p:nvPr/>
        </p:nvSpPr>
        <p:spPr>
          <a:xfrm>
            <a:off x="7708759" y="4171589"/>
            <a:ext cx="37395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u="sng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SVM-based algorithms </a:t>
            </a:r>
            <a:r>
              <a:rPr lang="en-GB" sz="1800" b="0" i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to detect eye closure.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u="sng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Perspective-N-Points</a:t>
            </a:r>
            <a:br>
              <a:rPr lang="en-GB" sz="1800" b="0" i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</a:br>
            <a:r>
              <a:rPr lang="en-GB" sz="1800" b="0" i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solution combined with </a:t>
            </a:r>
            <a:r>
              <a:rPr lang="en-GB" sz="1800" b="0" i="0" u="sng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RANSAC</a:t>
            </a:r>
            <a:r>
              <a:rPr lang="en-GB" sz="1800" b="0" i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to </a:t>
            </a:r>
            <a:r>
              <a:rPr lang="en-GB" sz="1800" b="0" i="0" err="1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analyze</a:t>
            </a:r>
            <a:r>
              <a:rPr lang="en-GB" sz="1800" b="0" i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 head pose.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b="0" i="0" u="sng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ML regression algorithms </a:t>
            </a:r>
            <a:r>
              <a:rPr lang="en-GB" sz="1800" b="0" i="0">
                <a:solidFill>
                  <a:srgbClr val="000000"/>
                </a:solidFill>
                <a:effectLst/>
                <a:latin typeface="Book Antiqua" panose="02040602050305030304" pitchFamily="18" charset="0"/>
              </a:rPr>
              <a:t>directly on captured image data</a:t>
            </a:r>
            <a:endParaRPr lang="en-GB">
              <a:latin typeface="Book Antiqua" panose="02040602050305030304" pitchFamily="18" charset="0"/>
            </a:endParaRPr>
          </a:p>
        </p:txBody>
      </p:sp>
      <p:pic>
        <p:nvPicPr>
          <p:cNvPr id="8" name="Elemento grafico 7" descr="Webcam con riempimento a tinta unita">
            <a:extLst>
              <a:ext uri="{FF2B5EF4-FFF2-40B4-BE49-F238E27FC236}">
                <a16:creationId xmlns:a16="http://schemas.microsoft.com/office/drawing/2014/main" id="{2124A4E1-F46E-4FDC-90C3-F134F12C7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4189343" y="1886482"/>
            <a:ext cx="3813313" cy="3813313"/>
          </a:xfrm>
          <a:prstGeom prst="rect">
            <a:avLst/>
          </a:prstGeom>
        </p:spPr>
      </p:pic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5D0CD4D8-60E5-477D-A0D3-6E22EA3C937C}"/>
              </a:ext>
            </a:extLst>
          </p:cNvPr>
          <p:cNvSpPr txBox="1">
            <a:spLocks/>
          </p:cNvSpPr>
          <p:nvPr/>
        </p:nvSpPr>
        <p:spPr>
          <a:xfrm>
            <a:off x="128145" y="94326"/>
            <a:ext cx="8596668" cy="4001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it-IT"/>
            </a:defPPr>
            <a:lvl1pPr indent="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400">
                <a:solidFill>
                  <a:schemeClr val="accent6">
                    <a:lumMod val="75000"/>
                  </a:schemeClr>
                </a:solidFill>
                <a:latin typeface="Century" panose="02040604050505020304" pitchFamily="18" charset="0"/>
                <a:ea typeface="Yu Mincho Light" panose="020B0400000000000000" pitchFamily="18" charset="-128"/>
              </a:defRPr>
            </a:lvl1pPr>
            <a:lvl2pPr marL="742950" indent="-28575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1143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600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20574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 marL="25146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6pPr>
            <a:lvl7pPr marL="29718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7pPr>
            <a:lvl8pPr marL="34290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8pPr>
            <a:lvl9pPr marL="3886200" indent="-228600" defTabSz="4572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9pPr>
          </a:lstStyle>
          <a:p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Driver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Distraction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</a:t>
            </a:r>
            <a:r>
              <a:rPr lang="it-IT" sz="1200" err="1">
                <a:latin typeface="Book Antiqua" panose="02040602050305030304" pitchFamily="18" charset="0"/>
                <a:ea typeface="Yu Mincho Light" panose="02020300000000000000" pitchFamily="18" charset="-128"/>
              </a:rPr>
              <a:t>Detection</a:t>
            </a:r>
            <a:r>
              <a:rPr lang="it-IT" sz="1200">
                <a:latin typeface="Book Antiqua" panose="02040602050305030304" pitchFamily="18" charset="0"/>
                <a:ea typeface="Yu Mincho Light" panose="02020300000000000000" pitchFamily="18" charset="-128"/>
              </a:rPr>
              <a:t> Methods: A Literature Review and Framework</a:t>
            </a:r>
            <a:endParaRPr lang="en-US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  <a:p>
            <a:endParaRPr lang="it-IT" sz="1200">
              <a:latin typeface="Book Antiqua" panose="02040602050305030304" pitchFamily="18" charset="0"/>
              <a:ea typeface="Yu Mincho Light" panose="020203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7448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Papers presentation">
  <a:themeElements>
    <a:clrScheme name="Blu caldo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pers presentation" id="{42C3C762-3305-4FB6-B787-D758914120D7}" vid="{C7E63F42-BEF6-4A28-9998-B72B19946576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1340</Words>
  <Application>Microsoft Office PowerPoint</Application>
  <PresentationFormat>Widescreen</PresentationFormat>
  <Paragraphs>219</Paragraphs>
  <Slides>27</Slides>
  <Notes>26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27</vt:i4>
      </vt:variant>
    </vt:vector>
  </HeadingPairs>
  <TitlesOfParts>
    <vt:vector size="36" baseType="lpstr">
      <vt:lpstr>Arial</vt:lpstr>
      <vt:lpstr>Book Antiqua</vt:lpstr>
      <vt:lpstr>Bookman Old Style</vt:lpstr>
      <vt:lpstr>Calibri</vt:lpstr>
      <vt:lpstr>Calibri Light</vt:lpstr>
      <vt:lpstr>Cambria Math</vt:lpstr>
      <vt:lpstr>Wingdings</vt:lpstr>
      <vt:lpstr>Wingdings 3</vt:lpstr>
      <vt:lpstr>Papers presentation</vt:lpstr>
      <vt:lpstr>Detection of  inattentive drivers  Papers presentation</vt:lpstr>
      <vt:lpstr>Presentazione standard di PowerPoint</vt:lpstr>
      <vt:lpstr>Presentazione standard di PowerPoint</vt:lpstr>
      <vt:lpstr>Presentazione standard di PowerPoint</vt:lpstr>
      <vt:lpstr>Driver distraction evaluation methods</vt:lpstr>
      <vt:lpstr>Distraction detection process</vt:lpstr>
      <vt:lpstr>Presentazione standard di PowerPoint</vt:lpstr>
      <vt:lpstr>Intrusive VS non-intrusive sensors</vt:lpstr>
      <vt:lpstr>How to detect distraction (non-intrusive sensors)</vt:lpstr>
      <vt:lpstr>How to detect distraction (non-intrusive sensors)</vt:lpstr>
      <vt:lpstr>How to detect distraction (non-intrusive sensors)</vt:lpstr>
      <vt:lpstr>Presentazione standard di PowerPoint</vt:lpstr>
      <vt:lpstr>How to detect distraction (intrusive sensors)</vt:lpstr>
      <vt:lpstr>Conclusions</vt:lpstr>
      <vt:lpstr>Presentazione standard di PowerPoint</vt:lpstr>
      <vt:lpstr>Introduction </vt:lpstr>
      <vt:lpstr>Previous studies</vt:lpstr>
      <vt:lpstr>Objective of this work</vt:lpstr>
      <vt:lpstr>Pipeline</vt:lpstr>
      <vt:lpstr>Feature extraction</vt:lpstr>
      <vt:lpstr>Label generations for dataset</vt:lpstr>
      <vt:lpstr>Classification</vt:lpstr>
      <vt:lpstr>Evaluation</vt:lpstr>
      <vt:lpstr>Results (1/2)</vt:lpstr>
      <vt:lpstr>Results (2/2)</vt:lpstr>
      <vt:lpstr>Conclusions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Detection of  inattentive drivers  Papers presentation</dc:title>
  <dc:creator>Martina Marino</dc:creator>
  <cp:lastModifiedBy>Martina Marino</cp:lastModifiedBy>
  <cp:revision>1</cp:revision>
  <dcterms:created xsi:type="dcterms:W3CDTF">2022-04-24T07:56:44Z</dcterms:created>
  <dcterms:modified xsi:type="dcterms:W3CDTF">2022-04-27T13:15:34Z</dcterms:modified>
</cp:coreProperties>
</file>